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0070C0"/>
    <a:srgbClr val="E8B2B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7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2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0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51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2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8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07B2E-571E-480E-B077-86C8223625A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EAC1E-A7F2-4765-B174-0BAC2E87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7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26" Type="http://schemas.openxmlformats.org/officeDocument/2006/relationships/image" Target="../media/image70.png"/><Relationship Id="rId3" Type="http://schemas.openxmlformats.org/officeDocument/2006/relationships/image" Target="../media/image47.png"/><Relationship Id="rId21" Type="http://schemas.openxmlformats.org/officeDocument/2006/relationships/image" Target="../media/image65.png"/><Relationship Id="rId34" Type="http://schemas.openxmlformats.org/officeDocument/2006/relationships/image" Target="../media/image78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5" Type="http://schemas.openxmlformats.org/officeDocument/2006/relationships/image" Target="../media/image69.png"/><Relationship Id="rId33" Type="http://schemas.openxmlformats.org/officeDocument/2006/relationships/image" Target="../media/image77.png"/><Relationship Id="rId38" Type="http://schemas.openxmlformats.org/officeDocument/2006/relationships/image" Target="../media/image3.png"/><Relationship Id="rId2" Type="http://schemas.openxmlformats.org/officeDocument/2006/relationships/image" Target="../media/image46.png"/><Relationship Id="rId16" Type="http://schemas.openxmlformats.org/officeDocument/2006/relationships/image" Target="../media/image60.png"/><Relationship Id="rId20" Type="http://schemas.openxmlformats.org/officeDocument/2006/relationships/image" Target="../media/image64.png"/><Relationship Id="rId29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24" Type="http://schemas.openxmlformats.org/officeDocument/2006/relationships/image" Target="../media/image68.png"/><Relationship Id="rId32" Type="http://schemas.openxmlformats.org/officeDocument/2006/relationships/image" Target="../media/image76.png"/><Relationship Id="rId37" Type="http://schemas.openxmlformats.org/officeDocument/2006/relationships/image" Target="../media/image81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23" Type="http://schemas.openxmlformats.org/officeDocument/2006/relationships/image" Target="../media/image67.png"/><Relationship Id="rId28" Type="http://schemas.openxmlformats.org/officeDocument/2006/relationships/image" Target="../media/image72.png"/><Relationship Id="rId36" Type="http://schemas.openxmlformats.org/officeDocument/2006/relationships/image" Target="../media/image80.png"/><Relationship Id="rId10" Type="http://schemas.openxmlformats.org/officeDocument/2006/relationships/image" Target="../media/image54.png"/><Relationship Id="rId19" Type="http://schemas.openxmlformats.org/officeDocument/2006/relationships/image" Target="../media/image63.png"/><Relationship Id="rId31" Type="http://schemas.openxmlformats.org/officeDocument/2006/relationships/image" Target="../media/image75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Relationship Id="rId22" Type="http://schemas.openxmlformats.org/officeDocument/2006/relationships/image" Target="../media/image66.png"/><Relationship Id="rId27" Type="http://schemas.openxmlformats.org/officeDocument/2006/relationships/image" Target="../media/image71.png"/><Relationship Id="rId30" Type="http://schemas.openxmlformats.org/officeDocument/2006/relationships/image" Target="../media/image74.png"/><Relationship Id="rId35" Type="http://schemas.openxmlformats.org/officeDocument/2006/relationships/image" Target="../media/image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15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9165" y="-4471"/>
            <a:ext cx="1164437" cy="11766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599" y="977"/>
            <a:ext cx="1164437" cy="11766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  <p:pic>
        <p:nvPicPr>
          <p:cNvPr id="180" name="Picture 17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104" y="1241120"/>
            <a:ext cx="9242337" cy="585267"/>
          </a:xfrm>
          <a:prstGeom prst="rect">
            <a:avLst/>
          </a:prstGeom>
        </p:spPr>
      </p:pic>
      <p:pic>
        <p:nvPicPr>
          <p:cNvPr id="185" name="Picture 18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-770064" y="6503092"/>
            <a:ext cx="2070515" cy="315797"/>
          </a:xfrm>
          <a:prstGeom prst="rect">
            <a:avLst/>
          </a:prstGeom>
        </p:spPr>
      </p:pic>
      <p:sp>
        <p:nvSpPr>
          <p:cNvPr id="186" name="TextBox 185"/>
          <p:cNvSpPr txBox="1"/>
          <p:nvPr/>
        </p:nvSpPr>
        <p:spPr>
          <a:xfrm>
            <a:off x="3888922" y="282602"/>
            <a:ext cx="2334699" cy="646331"/>
          </a:xfrm>
          <a:prstGeom prst="rect">
            <a:avLst/>
          </a:prstGeom>
          <a:solidFill>
            <a:srgbClr val="0070C0">
              <a:alpha val="69804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COVID 19</a:t>
            </a:r>
            <a:endParaRPr lang="en-US" sz="3600" b="1" dirty="0"/>
          </a:p>
        </p:txBody>
      </p:sp>
      <p:pic>
        <p:nvPicPr>
          <p:cNvPr id="187" name="Picture 18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013" y="10012"/>
            <a:ext cx="1164437" cy="1176630"/>
          </a:xfrm>
          <a:prstGeom prst="rect">
            <a:avLst/>
          </a:prstGeom>
        </p:spPr>
      </p:pic>
      <p:pic>
        <p:nvPicPr>
          <p:cNvPr id="189" name="Picture 18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3461" y="-10152"/>
            <a:ext cx="1164437" cy="1176630"/>
          </a:xfrm>
          <a:prstGeom prst="rect">
            <a:avLst/>
          </a:prstGeom>
        </p:spPr>
      </p:pic>
      <p:sp>
        <p:nvSpPr>
          <p:cNvPr id="190" name="TextBox 189"/>
          <p:cNvSpPr txBox="1"/>
          <p:nvPr/>
        </p:nvSpPr>
        <p:spPr>
          <a:xfrm>
            <a:off x="2199166" y="73072"/>
            <a:ext cx="1164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When</a:t>
            </a:r>
            <a:endParaRPr lang="en-US" sz="1600" dirty="0"/>
          </a:p>
        </p:txBody>
      </p:sp>
      <p:sp>
        <p:nvSpPr>
          <p:cNvPr id="191" name="TextBox 190"/>
          <p:cNvSpPr txBox="1"/>
          <p:nvPr/>
        </p:nvSpPr>
        <p:spPr>
          <a:xfrm>
            <a:off x="6781277" y="94091"/>
            <a:ext cx="1125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Where</a:t>
            </a:r>
            <a:endParaRPr lang="en-US" sz="1600" dirty="0"/>
          </a:p>
        </p:txBody>
      </p:sp>
      <p:pic>
        <p:nvPicPr>
          <p:cNvPr id="192" name="Picture 19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7250" y="493985"/>
            <a:ext cx="523800" cy="549667"/>
          </a:xfrm>
          <a:prstGeom prst="rect">
            <a:avLst/>
          </a:prstGeom>
        </p:spPr>
      </p:pic>
      <p:pic>
        <p:nvPicPr>
          <p:cNvPr id="193" name="Picture 19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1034" y="517583"/>
            <a:ext cx="601221" cy="526069"/>
          </a:xfrm>
          <a:prstGeom prst="rect">
            <a:avLst/>
          </a:prstGeom>
        </p:spPr>
      </p:pic>
      <p:pic>
        <p:nvPicPr>
          <p:cNvPr id="194" name="Picture 19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444" y="5537759"/>
            <a:ext cx="1231499" cy="1072989"/>
          </a:xfrm>
          <a:prstGeom prst="rect">
            <a:avLst/>
          </a:prstGeom>
        </p:spPr>
      </p:pic>
      <p:pic>
        <p:nvPicPr>
          <p:cNvPr id="195" name="Picture 19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9400" y="5527508"/>
            <a:ext cx="1225402" cy="1085182"/>
          </a:xfrm>
          <a:prstGeom prst="rect">
            <a:avLst/>
          </a:prstGeom>
        </p:spPr>
      </p:pic>
      <p:pic>
        <p:nvPicPr>
          <p:cNvPr id="196" name="Picture 19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0259" y="5493067"/>
            <a:ext cx="1219306" cy="1091279"/>
          </a:xfrm>
          <a:prstGeom prst="rect">
            <a:avLst/>
          </a:prstGeom>
        </p:spPr>
      </p:pic>
      <p:pic>
        <p:nvPicPr>
          <p:cNvPr id="200" name="Picture 199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1110" y="5483775"/>
            <a:ext cx="1457070" cy="1121761"/>
          </a:xfrm>
          <a:prstGeom prst="rect">
            <a:avLst/>
          </a:prstGeom>
        </p:spPr>
      </p:pic>
      <p:pic>
        <p:nvPicPr>
          <p:cNvPr id="201" name="Picture 200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7869" y="5483775"/>
            <a:ext cx="1225402" cy="1127858"/>
          </a:xfrm>
          <a:prstGeom prst="rect">
            <a:avLst/>
          </a:prstGeom>
        </p:spPr>
      </p:pic>
      <p:pic>
        <p:nvPicPr>
          <p:cNvPr id="208" name="Picture 207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8277" y="5463290"/>
            <a:ext cx="1225402" cy="1121761"/>
          </a:xfrm>
          <a:prstGeom prst="rect">
            <a:avLst/>
          </a:prstGeom>
        </p:spPr>
      </p:pic>
      <p:pic>
        <p:nvPicPr>
          <p:cNvPr id="212" name="Picture 21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296" y="6691345"/>
            <a:ext cx="1219306" cy="1091279"/>
          </a:xfrm>
          <a:prstGeom prst="rect">
            <a:avLst/>
          </a:prstGeom>
        </p:spPr>
      </p:pic>
      <p:pic>
        <p:nvPicPr>
          <p:cNvPr id="213" name="Picture 212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6227" y="6687228"/>
            <a:ext cx="1219306" cy="1091279"/>
          </a:xfrm>
          <a:prstGeom prst="rect">
            <a:avLst/>
          </a:prstGeom>
        </p:spPr>
      </p:pic>
      <p:pic>
        <p:nvPicPr>
          <p:cNvPr id="214" name="Picture 213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4158" y="6656746"/>
            <a:ext cx="1225402" cy="1121761"/>
          </a:xfrm>
          <a:prstGeom prst="rect">
            <a:avLst/>
          </a:prstGeom>
        </p:spPr>
      </p:pic>
      <p:pic>
        <p:nvPicPr>
          <p:cNvPr id="215" name="Picture 214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2904" y="6670048"/>
            <a:ext cx="1225402" cy="1127858"/>
          </a:xfrm>
          <a:prstGeom prst="rect">
            <a:avLst/>
          </a:prstGeom>
        </p:spPr>
      </p:pic>
      <p:pic>
        <p:nvPicPr>
          <p:cNvPr id="216" name="Picture 215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6931" y="6665890"/>
            <a:ext cx="1243692" cy="1133954"/>
          </a:xfrm>
          <a:prstGeom prst="rect">
            <a:avLst/>
          </a:prstGeom>
        </p:spPr>
      </p:pic>
      <p:pic>
        <p:nvPicPr>
          <p:cNvPr id="217" name="Picture 216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9992" y="6647165"/>
            <a:ext cx="1225402" cy="1140051"/>
          </a:xfrm>
          <a:prstGeom prst="rect">
            <a:avLst/>
          </a:prstGeom>
        </p:spPr>
      </p:pic>
      <p:pic>
        <p:nvPicPr>
          <p:cNvPr id="220" name="Picture 219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3605" y="3022964"/>
            <a:ext cx="1119549" cy="1124481"/>
          </a:xfrm>
          <a:prstGeom prst="rect">
            <a:avLst/>
          </a:prstGeom>
        </p:spPr>
      </p:pic>
      <p:pic>
        <p:nvPicPr>
          <p:cNvPr id="221" name="Picture 220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4806" y="3042757"/>
            <a:ext cx="1134039" cy="1134039"/>
          </a:xfrm>
          <a:prstGeom prst="rect">
            <a:avLst/>
          </a:prstGeom>
        </p:spPr>
      </p:pic>
      <p:pic>
        <p:nvPicPr>
          <p:cNvPr id="222" name="Picture 221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6240" y="3043287"/>
            <a:ext cx="1226902" cy="1132977"/>
          </a:xfrm>
          <a:prstGeom prst="rect">
            <a:avLst/>
          </a:prstGeom>
        </p:spPr>
      </p:pic>
      <p:pic>
        <p:nvPicPr>
          <p:cNvPr id="223" name="Picture 222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3333" y="3031095"/>
            <a:ext cx="1138724" cy="1127045"/>
          </a:xfrm>
          <a:prstGeom prst="rect">
            <a:avLst/>
          </a:prstGeom>
        </p:spPr>
      </p:pic>
      <p:pic>
        <p:nvPicPr>
          <p:cNvPr id="224" name="Picture 223"/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4806" y="1850321"/>
            <a:ext cx="1125003" cy="1136783"/>
          </a:xfrm>
          <a:prstGeom prst="rect">
            <a:avLst/>
          </a:prstGeom>
        </p:spPr>
      </p:pic>
      <p:pic>
        <p:nvPicPr>
          <p:cNvPr id="225" name="Picture 224"/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833" y="1818779"/>
            <a:ext cx="1095902" cy="1118853"/>
          </a:xfrm>
          <a:prstGeom prst="rect">
            <a:avLst/>
          </a:prstGeom>
        </p:spPr>
      </p:pic>
      <p:pic>
        <p:nvPicPr>
          <p:cNvPr id="226" name="Picture 225"/>
          <p:cNvPicPr>
            <a:picLocks noChangeAspect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99" y="4175949"/>
            <a:ext cx="1164437" cy="1176630"/>
          </a:xfrm>
          <a:prstGeom prst="rect">
            <a:avLst/>
          </a:prstGeom>
        </p:spPr>
      </p:pic>
      <p:pic>
        <p:nvPicPr>
          <p:cNvPr id="228" name="Picture 227"/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0903" y="1851118"/>
            <a:ext cx="1189301" cy="1108866"/>
          </a:xfrm>
          <a:prstGeom prst="rect">
            <a:avLst/>
          </a:prstGeom>
        </p:spPr>
      </p:pic>
      <p:pic>
        <p:nvPicPr>
          <p:cNvPr id="229" name="Picture 228"/>
          <p:cNvPicPr>
            <a:picLocks noChangeAspect="1"/>
          </p:cNvPicPr>
          <p:nvPr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8905" y="1849346"/>
            <a:ext cx="1106019" cy="1117600"/>
          </a:xfrm>
          <a:prstGeom prst="rect">
            <a:avLst/>
          </a:prstGeom>
        </p:spPr>
      </p:pic>
      <p:pic>
        <p:nvPicPr>
          <p:cNvPr id="230" name="Picture 229"/>
          <p:cNvPicPr>
            <a:picLocks noChangeAspect="1"/>
          </p:cNvPicPr>
          <p:nvPr/>
        </p:nvPicPr>
        <p:blipFill>
          <a:blip r:embed="rId3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7901" y="1826900"/>
            <a:ext cx="1239548" cy="1157303"/>
          </a:xfrm>
          <a:prstGeom prst="rect">
            <a:avLst/>
          </a:prstGeom>
        </p:spPr>
      </p:pic>
      <p:pic>
        <p:nvPicPr>
          <p:cNvPr id="231" name="Picture 230"/>
          <p:cNvPicPr>
            <a:picLocks noChangeAspect="1"/>
          </p:cNvPicPr>
          <p:nvPr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1899" y="1850341"/>
            <a:ext cx="1193040" cy="1124211"/>
          </a:xfrm>
          <a:prstGeom prst="rect">
            <a:avLst/>
          </a:prstGeom>
        </p:spPr>
      </p:pic>
      <p:pic>
        <p:nvPicPr>
          <p:cNvPr id="232" name="Picture 231"/>
          <p:cNvPicPr>
            <a:picLocks noChangeAspect="1"/>
          </p:cNvPicPr>
          <p:nvPr/>
        </p:nvPicPr>
        <p:blipFill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4336" y="1859557"/>
            <a:ext cx="1096715" cy="1108199"/>
          </a:xfrm>
          <a:prstGeom prst="rect">
            <a:avLst/>
          </a:prstGeom>
        </p:spPr>
      </p:pic>
      <p:pic>
        <p:nvPicPr>
          <p:cNvPr id="233" name="Picture 232"/>
          <p:cNvPicPr>
            <a:picLocks noChangeAspect="1"/>
          </p:cNvPicPr>
          <p:nvPr/>
        </p:nvPicPr>
        <p:blipFill>
          <a:blip r:embed="rId3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6333" y="4209514"/>
            <a:ext cx="1164437" cy="1176630"/>
          </a:xfrm>
          <a:prstGeom prst="rect">
            <a:avLst/>
          </a:prstGeom>
        </p:spPr>
      </p:pic>
      <p:pic>
        <p:nvPicPr>
          <p:cNvPr id="234" name="Picture 233"/>
          <p:cNvPicPr>
            <a:picLocks noChangeAspect="1"/>
          </p:cNvPicPr>
          <p:nvPr/>
        </p:nvPicPr>
        <p:blipFill>
          <a:blip r:embed="rId3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5210" y="4180000"/>
            <a:ext cx="1164437" cy="1176630"/>
          </a:xfrm>
          <a:prstGeom prst="rect">
            <a:avLst/>
          </a:prstGeom>
        </p:spPr>
      </p:pic>
      <p:pic>
        <p:nvPicPr>
          <p:cNvPr id="236" name="Picture 235"/>
          <p:cNvPicPr>
            <a:picLocks noChangeAspect="1"/>
          </p:cNvPicPr>
          <p:nvPr/>
        </p:nvPicPr>
        <p:blipFill>
          <a:blip r:embed="rId3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6064" y="4183850"/>
            <a:ext cx="1182727" cy="1176630"/>
          </a:xfrm>
          <a:prstGeom prst="rect">
            <a:avLst/>
          </a:prstGeom>
        </p:spPr>
      </p:pic>
      <p:pic>
        <p:nvPicPr>
          <p:cNvPr id="238" name="Picture 237"/>
          <p:cNvPicPr>
            <a:picLocks noChangeAspect="1"/>
          </p:cNvPicPr>
          <p:nvPr/>
        </p:nvPicPr>
        <p:blipFill>
          <a:blip r:embed="rId3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5786" y="4195007"/>
            <a:ext cx="1261981" cy="1182727"/>
          </a:xfrm>
          <a:prstGeom prst="rect">
            <a:avLst/>
          </a:prstGeom>
        </p:spPr>
      </p:pic>
      <p:pic>
        <p:nvPicPr>
          <p:cNvPr id="240" name="Picture 239"/>
          <p:cNvPicPr>
            <a:picLocks noChangeAspect="1"/>
          </p:cNvPicPr>
          <p:nvPr/>
        </p:nvPicPr>
        <p:blipFill>
          <a:blip r:embed="rId3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2638" y="4191868"/>
            <a:ext cx="1164437" cy="1176630"/>
          </a:xfrm>
          <a:prstGeom prst="rect">
            <a:avLst/>
          </a:prstGeom>
        </p:spPr>
      </p:pic>
      <p:pic>
        <p:nvPicPr>
          <p:cNvPr id="243" name="Picture 242"/>
          <p:cNvPicPr>
            <a:picLocks noChangeAspect="1"/>
          </p:cNvPicPr>
          <p:nvPr/>
        </p:nvPicPr>
        <p:blipFill>
          <a:blip r:embed="rId3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7526" y="4188911"/>
            <a:ext cx="1182727" cy="1188823"/>
          </a:xfrm>
          <a:prstGeom prst="rect">
            <a:avLst/>
          </a:prstGeom>
        </p:spPr>
      </p:pic>
      <p:pic>
        <p:nvPicPr>
          <p:cNvPr id="245" name="Picture 244"/>
          <p:cNvPicPr>
            <a:picLocks noChangeAspect="1"/>
          </p:cNvPicPr>
          <p:nvPr/>
        </p:nvPicPr>
        <p:blipFill>
          <a:blip r:embed="rId3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9962" y="4188911"/>
            <a:ext cx="1201016" cy="119492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213" y="2959984"/>
            <a:ext cx="1108989" cy="11666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7799" y="2989277"/>
            <a:ext cx="1126242" cy="11373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1066" y="3015975"/>
            <a:ext cx="1079985" cy="11106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0791" y="3413760"/>
            <a:ext cx="640373" cy="6403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3498" y="3587244"/>
            <a:ext cx="516938" cy="444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4088" y="3654234"/>
            <a:ext cx="437841" cy="3719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11551" y="3460487"/>
            <a:ext cx="731511" cy="54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2399" y="1271750"/>
            <a:ext cx="1158340" cy="105469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5537" y="1272576"/>
            <a:ext cx="1158340" cy="105469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9255" y="1288722"/>
            <a:ext cx="1158340" cy="104121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0646" y="1303034"/>
            <a:ext cx="1158340" cy="105469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9714" y="1294920"/>
            <a:ext cx="1158340" cy="105469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2176" y="1286865"/>
            <a:ext cx="1158340" cy="105469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90" y="1270819"/>
            <a:ext cx="1158340" cy="10546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0614" y="0"/>
            <a:ext cx="1158340" cy="10546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2899" y="0"/>
            <a:ext cx="1158340" cy="10546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1" y="0"/>
            <a:ext cx="1158340" cy="10546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8017" y="-2"/>
            <a:ext cx="1158340" cy="10546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3005" y="0"/>
            <a:ext cx="1158340" cy="10546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0880" y="-1"/>
            <a:ext cx="1158340" cy="10546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7" y="2590752"/>
            <a:ext cx="1158340" cy="10546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0164" y="2601407"/>
            <a:ext cx="1158340" cy="10546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2899" y="2597554"/>
            <a:ext cx="1158340" cy="10546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86242" y="3039"/>
            <a:ext cx="1158340" cy="10546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539" y="379846"/>
            <a:ext cx="662224" cy="5830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658" y="362151"/>
            <a:ext cx="616569" cy="6064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0730" y="1608187"/>
            <a:ext cx="561936" cy="6834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8454" y="1734495"/>
            <a:ext cx="605482" cy="54849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60860" y="1636879"/>
            <a:ext cx="732249" cy="67065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42709" y="1590683"/>
            <a:ext cx="508154" cy="63882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51812" y="1651745"/>
            <a:ext cx="624452" cy="6174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8128" y="1640657"/>
            <a:ext cx="689304" cy="63917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64026" y="1518635"/>
            <a:ext cx="595396" cy="74377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3843" y="336874"/>
            <a:ext cx="741623" cy="68519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01067" y="410358"/>
            <a:ext cx="584942" cy="56586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37571" y="346087"/>
            <a:ext cx="647454" cy="58611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26271" y="358802"/>
            <a:ext cx="676525" cy="60572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76521" y="307631"/>
            <a:ext cx="925841" cy="724951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2267" y="46394"/>
            <a:ext cx="1147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Happy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1574359" y="9942"/>
            <a:ext cx="1073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Sad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2977650" y="46394"/>
            <a:ext cx="1141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Angry/Mad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4510036" y="46394"/>
            <a:ext cx="1099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Grumpy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5980656" y="9942"/>
            <a:ext cx="10878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Confused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7455131" y="-45966"/>
            <a:ext cx="1131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Scared/ Worried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8923029" y="46394"/>
            <a:ext cx="110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Frightened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62854" y="1255953"/>
            <a:ext cx="1107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Depressed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536022" y="1270819"/>
            <a:ext cx="1137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Anxious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2999714" y="1327799"/>
            <a:ext cx="1119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Nervous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4510036" y="1311085"/>
            <a:ext cx="1170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Annoyed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6020358" y="1287639"/>
            <a:ext cx="1132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Frustrated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7455131" y="1289311"/>
            <a:ext cx="1131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Bored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8902402" y="1242832"/>
            <a:ext cx="11215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Out of Control</a:t>
            </a:r>
            <a:endParaRPr lang="en-US" sz="1500" dirty="0"/>
          </a:p>
        </p:txBody>
      </p:sp>
      <p:sp>
        <p:nvSpPr>
          <p:cNvPr id="56" name="TextBox 55"/>
          <p:cNvSpPr txBox="1"/>
          <p:nvPr/>
        </p:nvSpPr>
        <p:spPr>
          <a:xfrm>
            <a:off x="38614" y="2601407"/>
            <a:ext cx="11055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Content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1506583" y="2617371"/>
            <a:ext cx="1141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Like Crying</a:t>
            </a:r>
            <a:endParaRPr lang="en-US" sz="1600" dirty="0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7429" y="2603835"/>
            <a:ext cx="1158340" cy="1054699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4405" y="3916564"/>
            <a:ext cx="1158340" cy="1054699"/>
          </a:xfrm>
          <a:prstGeom prst="rect">
            <a:avLst/>
          </a:prstGeom>
          <a:noFill/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2213" y="3916563"/>
            <a:ext cx="1158340" cy="1054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1673" y="3919337"/>
            <a:ext cx="1158340" cy="1054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7322" y="3924263"/>
            <a:ext cx="1158340" cy="1054699"/>
          </a:xfrm>
          <a:prstGeom prst="rect">
            <a:avLst/>
          </a:prstGeom>
          <a:noFill/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9993" y="3917175"/>
            <a:ext cx="1158340" cy="105469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3" y="3919337"/>
            <a:ext cx="1158340" cy="1054699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6727" y="2578453"/>
            <a:ext cx="1158340" cy="1054699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8017" y="2589301"/>
            <a:ext cx="1158340" cy="1054699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2402" y="2583739"/>
            <a:ext cx="1158340" cy="1054699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6301" y="5175549"/>
            <a:ext cx="1158340" cy="1054699"/>
          </a:xfrm>
          <a:prstGeom prst="rect">
            <a:avLst/>
          </a:prstGeom>
          <a:solidFill>
            <a:srgbClr val="CCCCFF"/>
          </a:solidFill>
        </p:spPr>
      </p:pic>
      <p:sp>
        <p:nvSpPr>
          <p:cNvPr id="69" name="TextBox 68"/>
          <p:cNvSpPr txBox="1"/>
          <p:nvPr/>
        </p:nvSpPr>
        <p:spPr>
          <a:xfrm>
            <a:off x="2969184" y="2601407"/>
            <a:ext cx="114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Tense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4454572" y="2610224"/>
            <a:ext cx="1133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Cranky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6002621" y="2578829"/>
            <a:ext cx="115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Not Sure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7427077" y="2601407"/>
            <a:ext cx="1193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Paniky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8923029" y="2583738"/>
            <a:ext cx="113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Surprised</a:t>
            </a:r>
            <a:endParaRPr lang="en-US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-29973" y="3919337"/>
            <a:ext cx="122790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Disappointed</a:t>
            </a:r>
            <a:endParaRPr lang="en-US" sz="1500" dirty="0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2006" y="4308905"/>
            <a:ext cx="680222" cy="595333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1553" y="2910074"/>
            <a:ext cx="862150" cy="731520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0842" y="2903760"/>
            <a:ext cx="775063" cy="679269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7993" y="2896479"/>
            <a:ext cx="869397" cy="693862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1574359" y="3936297"/>
            <a:ext cx="1146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Moody</a:t>
            </a:r>
            <a:endParaRPr lang="en-US" sz="1600" dirty="0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8790" y="2908453"/>
            <a:ext cx="731520" cy="644434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498" y="3917325"/>
            <a:ext cx="1158340" cy="1054699"/>
          </a:xfrm>
          <a:prstGeom prst="rect">
            <a:avLst/>
          </a:prstGeom>
          <a:noFill/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90" y="5183805"/>
            <a:ext cx="1158340" cy="1054699"/>
          </a:xfrm>
          <a:prstGeom prst="rect">
            <a:avLst/>
          </a:prstGeom>
          <a:solidFill>
            <a:srgbClr val="CCCCFF"/>
          </a:solidFill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4844" y="5200439"/>
            <a:ext cx="1158340" cy="1054699"/>
          </a:xfrm>
          <a:prstGeom prst="rect">
            <a:avLst/>
          </a:prstGeom>
          <a:solidFill>
            <a:srgbClr val="CCCCFF"/>
          </a:solidFill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3984" y="5175549"/>
            <a:ext cx="1158340" cy="1054699"/>
          </a:xfrm>
          <a:prstGeom prst="rect">
            <a:avLst/>
          </a:prstGeom>
          <a:solidFill>
            <a:srgbClr val="CCCCFF"/>
          </a:solidFill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0358" y="5200439"/>
            <a:ext cx="1158340" cy="1054699"/>
          </a:xfrm>
          <a:prstGeom prst="rect">
            <a:avLst/>
          </a:prstGeom>
          <a:solidFill>
            <a:srgbClr val="CCCCFF"/>
          </a:solidFill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4505" y="5203903"/>
            <a:ext cx="1158340" cy="1054699"/>
          </a:xfrm>
          <a:prstGeom prst="rect">
            <a:avLst/>
          </a:prstGeom>
          <a:solidFill>
            <a:srgbClr val="CCCCFF"/>
          </a:solidFill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7530" y="5191037"/>
            <a:ext cx="1158340" cy="1054699"/>
          </a:xfrm>
          <a:prstGeom prst="rect">
            <a:avLst/>
          </a:prstGeom>
          <a:solidFill>
            <a:srgbClr val="CCCCFF"/>
          </a:solidFill>
        </p:spPr>
      </p:pic>
      <p:sp>
        <p:nvSpPr>
          <p:cNvPr id="90" name="TextBox 89"/>
          <p:cNvSpPr txBox="1"/>
          <p:nvPr/>
        </p:nvSpPr>
        <p:spPr>
          <a:xfrm>
            <a:off x="53832" y="5211189"/>
            <a:ext cx="1129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Sunday</a:t>
            </a:r>
            <a:endParaRPr lang="en-US" sz="1600" dirty="0"/>
          </a:p>
        </p:txBody>
      </p:sp>
      <p:sp>
        <p:nvSpPr>
          <p:cNvPr id="91" name="TextBox 90"/>
          <p:cNvSpPr txBox="1"/>
          <p:nvPr/>
        </p:nvSpPr>
        <p:spPr>
          <a:xfrm>
            <a:off x="1482953" y="5189654"/>
            <a:ext cx="112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Monday</a:t>
            </a:r>
            <a:endParaRPr lang="en-US" sz="1600" dirty="0"/>
          </a:p>
        </p:txBody>
      </p:sp>
      <p:sp>
        <p:nvSpPr>
          <p:cNvPr id="92" name="TextBox 91"/>
          <p:cNvSpPr txBox="1"/>
          <p:nvPr/>
        </p:nvSpPr>
        <p:spPr>
          <a:xfrm>
            <a:off x="3005556" y="5183805"/>
            <a:ext cx="1148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Tuesday</a:t>
            </a:r>
            <a:endParaRPr lang="en-US" sz="1600" dirty="0"/>
          </a:p>
        </p:txBody>
      </p:sp>
      <p:sp>
        <p:nvSpPr>
          <p:cNvPr id="93" name="TextBox 92"/>
          <p:cNvSpPr txBox="1"/>
          <p:nvPr/>
        </p:nvSpPr>
        <p:spPr>
          <a:xfrm>
            <a:off x="4414536" y="5211189"/>
            <a:ext cx="1223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Wednesday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020358" y="5211189"/>
            <a:ext cx="1132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Thursday</a:t>
            </a:r>
            <a:endParaRPr lang="en-US" sz="1600" dirty="0"/>
          </a:p>
        </p:txBody>
      </p:sp>
      <p:sp>
        <p:nvSpPr>
          <p:cNvPr id="95" name="TextBox 94"/>
          <p:cNvSpPr txBox="1"/>
          <p:nvPr/>
        </p:nvSpPr>
        <p:spPr>
          <a:xfrm>
            <a:off x="7458641" y="5225316"/>
            <a:ext cx="11224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Friday</a:t>
            </a:r>
            <a:endParaRPr lang="en-US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8902402" y="5188467"/>
            <a:ext cx="111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Saturday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7430127" y="3943530"/>
            <a:ext cx="1198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 Need Food</a:t>
            </a:r>
            <a:endParaRPr lang="en-US" sz="1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8780726" y="3960700"/>
            <a:ext cx="13635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I Need Water</a:t>
            </a:r>
            <a:endParaRPr lang="en-US" sz="1500" dirty="0"/>
          </a:p>
        </p:txBody>
      </p:sp>
      <p:sp>
        <p:nvSpPr>
          <p:cNvPr id="103" name="TextBox 102"/>
          <p:cNvSpPr txBox="1"/>
          <p:nvPr/>
        </p:nvSpPr>
        <p:spPr>
          <a:xfrm>
            <a:off x="2953610" y="3936297"/>
            <a:ext cx="115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Tired</a:t>
            </a:r>
            <a:endParaRPr lang="en-US" sz="1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4415469" y="3929063"/>
            <a:ext cx="1158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Thankful</a:t>
            </a:r>
            <a:endParaRPr lang="en-US" sz="1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020358" y="3929209"/>
            <a:ext cx="1132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Lonely</a:t>
            </a:r>
            <a:endParaRPr lang="en-US" sz="1600" dirty="0"/>
          </a:p>
        </p:txBody>
      </p:sp>
      <p:pic>
        <p:nvPicPr>
          <p:cNvPr id="107" name="Picture 106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1827" y="2934368"/>
            <a:ext cx="630935" cy="676656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 rotWithShape="1"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8315" y="5592266"/>
            <a:ext cx="916830" cy="550298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 rotWithShape="1"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19018" y="5611214"/>
            <a:ext cx="899198" cy="511520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 rotWithShape="1"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5812" y="5628047"/>
            <a:ext cx="899198" cy="541824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 rotWithShape="1"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36979" y="5602929"/>
            <a:ext cx="899403" cy="553037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 rotWithShape="1"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70631" y="5593558"/>
            <a:ext cx="891911" cy="548542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 rotWithShape="1"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30665" y="5615709"/>
            <a:ext cx="905256" cy="517791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 rotWithShape="1"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77587" y="5579768"/>
            <a:ext cx="916830" cy="570742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 rotWithShape="1">
          <a:blip r:embed="rId3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06716" y="4321275"/>
            <a:ext cx="633918" cy="544856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 rotWithShape="1"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2566" y="4344533"/>
            <a:ext cx="642900" cy="521598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 rotWithShape="1"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57002" y="4327344"/>
            <a:ext cx="885052" cy="616058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 rotWithShape="1">
          <a:blip r:embed="rId3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4582" y="4287738"/>
            <a:ext cx="789234" cy="661938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 rotWithShape="1">
          <a:blip r:embed="rId3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48043" y="4320764"/>
            <a:ext cx="570865" cy="601230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 rotWithShape="1">
          <a:blip r:embed="rId3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0009" y="4242502"/>
            <a:ext cx="517440" cy="680842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 rotWithShape="1">
          <a:blip r:embed="rId3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22781" y="2941227"/>
            <a:ext cx="738207" cy="635679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 rotWithShape="1">
          <a:blip r:embed="rId3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0742" y="2954073"/>
            <a:ext cx="641131" cy="662151"/>
          </a:xfrm>
          <a:prstGeom prst="rect">
            <a:avLst/>
          </a:prstGeom>
        </p:spPr>
      </p:pic>
      <p:sp>
        <p:nvSpPr>
          <p:cNvPr id="124" name="Rectangle 123"/>
          <p:cNvSpPr/>
          <p:nvPr/>
        </p:nvSpPr>
        <p:spPr>
          <a:xfrm>
            <a:off x="476851" y="6462449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1288760" y="6467768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2107739" y="6470395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2925198" y="6468878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3739255" y="6468877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4554651" y="6468877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5363650" y="6469537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6179661" y="6471535"/>
            <a:ext cx="838465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7017694" y="6468704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7831571" y="6469536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488463" y="6467275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566617" y="6456310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5</a:t>
            </a:r>
            <a:endParaRPr lang="en-US" sz="4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1287477" y="6455175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</a:t>
            </a:r>
            <a:endParaRPr lang="en-US" sz="4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2104661" y="6470395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</a:t>
            </a:r>
            <a:endParaRPr lang="en-US" sz="4000" dirty="0"/>
          </a:p>
        </p:txBody>
      </p:sp>
      <p:sp>
        <p:nvSpPr>
          <p:cNvPr id="149" name="TextBox 148"/>
          <p:cNvSpPr txBox="1"/>
          <p:nvPr/>
        </p:nvSpPr>
        <p:spPr>
          <a:xfrm>
            <a:off x="2927902" y="6470733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3</a:t>
            </a:r>
            <a:endParaRPr lang="en-US" sz="40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744530" y="6456110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4</a:t>
            </a:r>
            <a:endParaRPr lang="en-US" sz="4000" dirty="0"/>
          </a:p>
        </p:txBody>
      </p:sp>
      <p:sp>
        <p:nvSpPr>
          <p:cNvPr id="151" name="TextBox 150"/>
          <p:cNvSpPr txBox="1"/>
          <p:nvPr/>
        </p:nvSpPr>
        <p:spPr>
          <a:xfrm>
            <a:off x="8657027" y="6470395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10</a:t>
            </a:r>
            <a:endParaRPr lang="en-US" sz="4000" dirty="0"/>
          </a:p>
        </p:txBody>
      </p:sp>
      <p:sp>
        <p:nvSpPr>
          <p:cNvPr id="152" name="TextBox 151"/>
          <p:cNvSpPr txBox="1"/>
          <p:nvPr/>
        </p:nvSpPr>
        <p:spPr>
          <a:xfrm>
            <a:off x="7842947" y="6448747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9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026050" y="6462449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8</a:t>
            </a:r>
            <a:endParaRPr lang="en-US" sz="40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190132" y="6439165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7</a:t>
            </a:r>
            <a:endParaRPr lang="en-US" sz="40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371380" y="6451542"/>
            <a:ext cx="803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6</a:t>
            </a:r>
            <a:endParaRPr lang="en-US" sz="4000" dirty="0"/>
          </a:p>
        </p:txBody>
      </p:sp>
      <p:sp>
        <p:nvSpPr>
          <p:cNvPr id="157" name="Rectangle 156"/>
          <p:cNvSpPr/>
          <p:nvPr/>
        </p:nvSpPr>
        <p:spPr>
          <a:xfrm>
            <a:off x="8642088" y="6469536"/>
            <a:ext cx="814606" cy="6804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8" name="Picture 157"/>
          <p:cNvPicPr>
            <a:picLocks noChangeAspect="1"/>
          </p:cNvPicPr>
          <p:nvPr/>
        </p:nvPicPr>
        <p:blipFill rotWithShape="1">
          <a:blip r:embed="rId3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21654" y="7355832"/>
            <a:ext cx="2070515" cy="31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07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C26AD3EE0E5E4583B46619AFC42D5F" ma:contentTypeVersion="1" ma:contentTypeDescription="Create a new document." ma:contentTypeScope="" ma:versionID="5c846298288e915369e355e79692e48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810986b036840e28274f9fca8f918e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C533A49-B25B-4586-9028-AE007EF41B49}"/>
</file>

<file path=customXml/itemProps2.xml><?xml version="1.0" encoding="utf-8"?>
<ds:datastoreItem xmlns:ds="http://schemas.openxmlformats.org/officeDocument/2006/customXml" ds:itemID="{84BAC74F-A37B-4B88-848F-E6A285C0A2E0}"/>
</file>

<file path=customXml/itemProps3.xml><?xml version="1.0" encoding="utf-8"?>
<ds:datastoreItem xmlns:ds="http://schemas.openxmlformats.org/officeDocument/2006/customXml" ds:itemID="{0410DCC3-20EE-4AEB-AB02-429A67D7372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3770</TotalTime>
  <Words>60</Words>
  <Application>Microsoft Office PowerPoint</Application>
  <PresentationFormat>Custom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Beems, Julia</dc:creator>
  <cp:lastModifiedBy>Beems, Julia</cp:lastModifiedBy>
  <cp:revision>89</cp:revision>
  <cp:lastPrinted>2019-09-16T19:30:39Z</cp:lastPrinted>
  <dcterms:created xsi:type="dcterms:W3CDTF">2019-05-13T13:49:54Z</dcterms:created>
  <dcterms:modified xsi:type="dcterms:W3CDTF">2020-03-20T20:33:57Z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0x01010090C26AD3EE0E5E4583B46619AFC42D5F</vt:lpwstr>
  </property>
</Properties>
</file>