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3004800" cy="9753600"/>
  <p:notesSz cx="7010400" cy="9296400"/>
  <p:defaultTextStyle>
    <a:defPPr>
      <a:defRPr lang="en-US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44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A2D6-8BA8-4915-9DF9-234BD44D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C1D97-ADB4-4AD4-8B7F-CC8958D8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DCD9-570C-47A9-B093-C569F155075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8C176-4CC0-4C06-B4E2-652F1ABF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96A46-C761-4AD4-8ED0-B3DF2ABE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147-EEBB-485B-85A8-A5036D49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07D80-95F1-4FB6-AA85-FF8D59A4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87B4E-B79B-4CCF-AB3C-9FE2EC348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4B9D-C2D6-4FB9-BA4E-8BCEE0A9D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DCD9-570C-47A9-B093-C569F155075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70C0-D5A0-403B-AD6F-3599F552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BB14-D61E-4B09-B276-EBE4499B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7147-EEBB-485B-85A8-A5036D49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C4994E-06AE-47B1-90C3-FEA5F4C5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4BC85-D1FF-4125-B717-93EA8BA9B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28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2A1F2-9CB7-42CC-819B-CA01E71A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3A2B6-BEBA-4C3A-8014-5B951FA27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31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CF51E-FB24-498C-8F47-BA73D3F6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0F7C2-BF44-4F53-8DA7-FA30BF8A0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85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E96DA-9245-4D44-A808-AF14B89B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7132A-826C-4472-8824-AA43D2F0B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11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10EFF-8EB6-4DF3-BC5D-4D6FC32D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55A2B-CA5A-4937-9083-A741B7295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02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636917-0D1C-46AA-9783-66F01F5A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C9CDD-835A-4FCE-85E5-5B726BC20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34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7136B-B561-4AFA-BE21-A42EA638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C9DCA-729D-4360-B894-7A59DD1C5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60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1E9254-D667-4B72-B80A-650759EC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8692F-543F-40C0-8342-B6682AFB3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03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5172A9-7871-4CE6-8F5F-56118DA1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29F78-A643-49F5-B05A-C8326D03D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72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C2353-D105-4A42-828C-7FB8996F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CEAD7F"/>
                </a:solidFill>
                <a:ea typeface="Titillium Web"/>
                <a:cs typeface="Titillium Web"/>
                <a:sym typeface="Titillium Web"/>
              </a:rPr>
              <a:t>Innovate Colorado</a:t>
            </a:r>
            <a:br>
              <a:rPr lang="en-US" altLang="en-US" i="1">
                <a:solidFill>
                  <a:srgbClr val="CEAD7F"/>
                </a:solidFill>
                <a:ea typeface="Titillium Web"/>
                <a:cs typeface="Titillium Web"/>
                <a:sym typeface="Titillium Web"/>
              </a:rPr>
            </a:br>
            <a:endParaRPr lang="en-US" altLang="en-US">
              <a:solidFill>
                <a:srgbClr val="CEAD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E7E92-D15F-4F80-967F-34BBC1CE1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0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499FE-8764-408B-9995-04B244E2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B5FFC-E04F-43EC-8B86-80C1FE188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9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49915-27C7-499C-B43F-69C2A8D6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49B9E-E82E-4ABD-8369-67A8B3442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42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07E26-9172-4FE5-98B9-DE99D8ED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CEAD7F"/>
                </a:solidFill>
              </a:rPr>
              <a:t>Evaluating the Outcome of a Mental Health First Aid (MHFA) Training Intervention on College Student Mental Health Helping Attitudes and Behaviors </a:t>
            </a:r>
            <a:br>
              <a:rPr lang="en-US" altLang="en-US" sz="3200">
                <a:solidFill>
                  <a:srgbClr val="CEAD7F"/>
                </a:solidFill>
              </a:rPr>
            </a:br>
            <a:br>
              <a:rPr lang="en-US" altLang="en-US" sz="3200" i="1">
                <a:solidFill>
                  <a:srgbClr val="CEAD7F"/>
                </a:solidFill>
                <a:ea typeface="Titillium Web"/>
                <a:cs typeface="Titillium Web"/>
                <a:sym typeface="Titillium Web"/>
              </a:rPr>
            </a:br>
            <a:endParaRPr lang="en-US" altLang="en-US" sz="3200">
              <a:solidFill>
                <a:srgbClr val="CEAD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87272-84F3-4DD2-8F3D-6425C3FE0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28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EFE5B-0971-44CB-884C-C931A233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CEAD7F"/>
                </a:solidFill>
                <a:cs typeface="Calibri" panose="020F0502020204030204" pitchFamily="34" charset="0"/>
              </a:rPr>
              <a:t>Outcome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98A51-A0D2-4709-8C09-C45675E90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966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A1F155-3EB4-4EB3-9975-E676F976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536C5-A4EE-4A89-89A1-9DC359E35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39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414637-884D-411F-A9C4-BEBF82F3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21F74-C90A-40C2-9921-B83BEB0D1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8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32C49C-5B3F-492E-87D9-6AD1EFC4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8D97F-932B-44AA-A994-E37A8CF14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60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C23725-4E54-4683-8AC2-1E17A16C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03805-33A0-4E1B-841A-34694BB02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51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1B5A85-E377-4E92-B6FE-664ABD0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35726-79B7-4962-8470-20ECA8499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A36B9-5F8C-40CC-A2D5-E5D1A3DA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8276B-0B28-4394-BD16-025628A98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4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ECA37-BB0B-41F5-AF58-15AA6CF4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F5D70-4568-47B0-ABA2-196988AAC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67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4B6F0-8342-4047-B6C9-3EA128AD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1F9E1-8518-4E45-80B8-F4FB11AB6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8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299A6D-9275-4B07-800C-54A017D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FF14A-C4BC-4F01-90E2-1EEDD9023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03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06C468145CF4C99A216430B2BCA22" ma:contentTypeVersion="11" ma:contentTypeDescription="Create a new document." ma:contentTypeScope="" ma:versionID="80324b939911dcdd84c84c310bfe8d29">
  <xsd:schema xmlns:xsd="http://www.w3.org/2001/XMLSchema" xmlns:xs="http://www.w3.org/2001/XMLSchema" xmlns:p="http://schemas.microsoft.com/office/2006/metadata/properties" xmlns:ns1="http://schemas.microsoft.com/sharepoint/v3" xmlns:ns3="52e7491a-1ded-4cad-a289-de62ad6d2471" xmlns:ns4="78a5dc75-abe9-4341-ae21-0412425dec88" targetNamespace="http://schemas.microsoft.com/office/2006/metadata/properties" ma:root="true" ma:fieldsID="549b908d7dfe7bc415e24d46c953533e" ns1:_="" ns3:_="" ns4:_="">
    <xsd:import namespace="http://schemas.microsoft.com/sharepoint/v3"/>
    <xsd:import namespace="52e7491a-1ded-4cad-a289-de62ad6d2471"/>
    <xsd:import namespace="78a5dc75-abe9-4341-ae21-0412425dec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7491a-1ded-4cad-a289-de62ad6d24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dc75-abe9-4341-ae21-0412425de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1D619-E20E-4F48-B07E-D410E30E445E}">
  <ds:schemaRefs>
    <ds:schemaRef ds:uri="52e7491a-1ded-4cad-a289-de62ad6d2471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www.w3.org/XML/1998/namespace"/>
    <ds:schemaRef ds:uri="78a5dc75-abe9-4341-ae21-0412425dec8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913A5E-CC2D-45B7-812C-102326945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C485F-5255-4D4A-B9D6-B81E571AC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e7491a-1ded-4cad-a289-de62ad6d2471"/>
    <ds:schemaRef ds:uri="78a5dc75-abe9-4341-ae21-0412425de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Innovate Colorado </vt:lpstr>
      <vt:lpstr>PowerPoint Presentation</vt:lpstr>
      <vt:lpstr>Evaluating the Outcome of a Mental Health First Aid (MHFA) Training Intervention on College Student Mental Health Helping Attitudes and Behaviors   </vt:lpstr>
      <vt:lpstr>Outcome Measures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Kathy</dc:creator>
  <cp:lastModifiedBy>sharon sables-baus</cp:lastModifiedBy>
  <cp:revision>1</cp:revision>
  <dcterms:created xsi:type="dcterms:W3CDTF">2020-06-02T16:22:25Z</dcterms:created>
  <dcterms:modified xsi:type="dcterms:W3CDTF">2020-06-02T17:19:19Z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0x010100D6D06C468145CF4C99A216430B2BCA22</vt:lpwstr>
  </property>
</Properties>
</file>