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4"/>
    <p:sldMasterId id="2147483660" r:id="rId5"/>
  </p:sldMasterIdLst>
  <p:notesMasterIdLst>
    <p:notesMasterId r:id="rId17"/>
  </p:notesMasterIdLst>
  <p:handoutMasterIdLst>
    <p:handoutMasterId r:id="rId18"/>
  </p:handoutMasterIdLst>
  <p:sldIdLst>
    <p:sldId id="312" r:id="rId6"/>
    <p:sldId id="298" r:id="rId7"/>
    <p:sldId id="309" r:id="rId8"/>
    <p:sldId id="301" r:id="rId9"/>
    <p:sldId id="311" r:id="rId10"/>
    <p:sldId id="306" r:id="rId11"/>
    <p:sldId id="299" r:id="rId12"/>
    <p:sldId id="313" r:id="rId13"/>
    <p:sldId id="314" r:id="rId14"/>
    <p:sldId id="315" r:id="rId15"/>
    <p:sldId id="3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33"/>
    <p:restoredTop sz="96327"/>
  </p:normalViewPr>
  <p:slideViewPr>
    <p:cSldViewPr>
      <p:cViewPr varScale="1">
        <p:scale>
          <a:sx n="117" d="100"/>
          <a:sy n="117" d="100"/>
        </p:scale>
        <p:origin x="6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896D9-52AF-C91F-167E-2A4D73099C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697323-CFC9-DF77-BD8F-C12A77962D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BFFE3-34F9-2549-88A1-3B2E5D1B5BC2}" type="datetimeFigureOut">
              <a:rPr lang="en-US" smtClean="0"/>
              <a:t>9/12/2024</a:t>
            </a:fld>
            <a:endParaRPr lang="en-US"/>
          </a:p>
        </p:txBody>
      </p:sp>
      <p:sp>
        <p:nvSpPr>
          <p:cNvPr id="4" name="Footer Placeholder 3">
            <a:extLst>
              <a:ext uri="{FF2B5EF4-FFF2-40B4-BE49-F238E27FC236}">
                <a16:creationId xmlns:a16="http://schemas.microsoft.com/office/drawing/2014/main" id="{191D72C4-B91A-EA6A-B1A8-819E39491A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95DDC7-E4BD-423D-BF8B-8F84FCBCE9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1B3AF2-122C-1F46-BDB8-6BF77E93809B}" type="slidenum">
              <a:rPr lang="en-US" smtClean="0"/>
              <a:t>‹#›</a:t>
            </a:fld>
            <a:endParaRPr lang="en-US"/>
          </a:p>
        </p:txBody>
      </p:sp>
    </p:spTree>
    <p:extLst>
      <p:ext uri="{BB962C8B-B14F-4D97-AF65-F5344CB8AC3E}">
        <p14:creationId xmlns:p14="http://schemas.microsoft.com/office/powerpoint/2010/main" val="14190393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21457-9F60-0E48-BF0C-64CA63EFC662}"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70E8D-5F17-2A4E-AB1B-A57F9FCFE679}" type="slidenum">
              <a:rPr lang="en-US" smtClean="0"/>
              <a:t>‹#›</a:t>
            </a:fld>
            <a:endParaRPr lang="en-US"/>
          </a:p>
        </p:txBody>
      </p:sp>
    </p:spTree>
    <p:extLst>
      <p:ext uri="{BB962C8B-B14F-4D97-AF65-F5344CB8AC3E}">
        <p14:creationId xmlns:p14="http://schemas.microsoft.com/office/powerpoint/2010/main" val="185483477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5 - Teal Minim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3C5AE800-2588-AD92-1E60-F497F60A0CAD}"/>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 name="connsiteX0" fmla="*/ 4604 w 9072177"/>
              <a:gd name="connsiteY0" fmla="*/ 1851025 h 1851025"/>
              <a:gd name="connsiteX1" fmla="*/ 0 w 9072177"/>
              <a:gd name="connsiteY1" fmla="*/ 0 h 1851025"/>
              <a:gd name="connsiteX2" fmla="*/ 9072177 w 9072177"/>
              <a:gd name="connsiteY2" fmla="*/ 10886 h 1851025"/>
              <a:gd name="connsiteX3" fmla="*/ 9066621 w 9072177"/>
              <a:gd name="connsiteY3" fmla="*/ 1851025 h 1851025"/>
              <a:gd name="connsiteX4" fmla="*/ 4604 w 9072177"/>
              <a:gd name="connsiteY4" fmla="*/ 1851025 h 1851025"/>
              <a:gd name="connsiteX0" fmla="*/ 184 w 9067757"/>
              <a:gd name="connsiteY0" fmla="*/ 1861185 h 1861185"/>
              <a:gd name="connsiteX1" fmla="*/ 5740 w 9067757"/>
              <a:gd name="connsiteY1" fmla="*/ 0 h 1861185"/>
              <a:gd name="connsiteX2" fmla="*/ 9067757 w 9067757"/>
              <a:gd name="connsiteY2" fmla="*/ 21046 h 1861185"/>
              <a:gd name="connsiteX3" fmla="*/ 9062201 w 9067757"/>
              <a:gd name="connsiteY3" fmla="*/ 1861185 h 1861185"/>
              <a:gd name="connsiteX4" fmla="*/ 184 w 9067757"/>
              <a:gd name="connsiteY4" fmla="*/ 1861185 h 186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57" h="1861185">
                <a:moveTo>
                  <a:pt x="184" y="1861185"/>
                </a:moveTo>
                <a:cubicBezTo>
                  <a:pt x="-1351" y="1244177"/>
                  <a:pt x="7275" y="617008"/>
                  <a:pt x="5740" y="0"/>
                </a:cubicBezTo>
                <a:lnTo>
                  <a:pt x="9067757" y="21046"/>
                </a:lnTo>
                <a:lnTo>
                  <a:pt x="9062201" y="1861185"/>
                </a:lnTo>
                <a:lnTo>
                  <a:pt x="184" y="1861185"/>
                </a:lnTo>
                <a:close/>
              </a:path>
            </a:pathLst>
          </a:cu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83175" y="0"/>
            <a:ext cx="2408825" cy="686452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8825"/>
              <a:gd name="connsiteY0" fmla="*/ 0 h 6864524"/>
              <a:gd name="connsiteX1" fmla="*/ 2408825 w 2408825"/>
              <a:gd name="connsiteY1" fmla="*/ 6524 h 6864524"/>
              <a:gd name="connsiteX2" fmla="*/ 2408825 w 2408825"/>
              <a:gd name="connsiteY2" fmla="*/ 6864524 h 6864524"/>
              <a:gd name="connsiteX3" fmla="*/ 1891604 w 2408825"/>
              <a:gd name="connsiteY3" fmla="*/ 6864524 h 6864524"/>
              <a:gd name="connsiteX4" fmla="*/ 0 w 2408825"/>
              <a:gd name="connsiteY4" fmla="*/ 0 h 686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8825" h="6864524">
                <a:moveTo>
                  <a:pt x="0" y="0"/>
                </a:moveTo>
                <a:lnTo>
                  <a:pt x="2408825" y="6524"/>
                </a:lnTo>
                <a:lnTo>
                  <a:pt x="2408825" y="6864524"/>
                </a:lnTo>
                <a:lnTo>
                  <a:pt x="1891604" y="686452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Footer Placeholder 1">
            <a:extLst>
              <a:ext uri="{FF2B5EF4-FFF2-40B4-BE49-F238E27FC236}">
                <a16:creationId xmlns:a16="http://schemas.microsoft.com/office/drawing/2014/main" id="{FA0181D0-C57E-9C73-7B0B-7FC8CFB1681B}"/>
              </a:ext>
            </a:extLst>
          </p:cNvPr>
          <p:cNvSpPr>
            <a:spLocks noGrp="1"/>
          </p:cNvSpPr>
          <p:nvPr>
            <p:ph type="ftr" sz="quarter" idx="18"/>
          </p:nvPr>
        </p:nvSpPr>
        <p:spPr>
          <a:xfrm>
            <a:off x="838200" y="6108191"/>
            <a:ext cx="4114800" cy="457200"/>
          </a:xfrm>
        </p:spPr>
        <p:txBody>
          <a:bodyPr/>
          <a:lstStyle>
            <a:lvl1pPr algn="l">
              <a:defRPr/>
            </a:lvl1pPr>
          </a:lstStyle>
          <a:p>
            <a:r>
              <a:rPr lang="en-US" dirty="0"/>
              <a:t>Name of School/Unit</a:t>
            </a:r>
          </a:p>
        </p:txBody>
      </p:sp>
      <p:sp>
        <p:nvSpPr>
          <p:cNvPr id="6" name="Slide Number Placeholder 5">
            <a:extLst>
              <a:ext uri="{FF2B5EF4-FFF2-40B4-BE49-F238E27FC236}">
                <a16:creationId xmlns:a16="http://schemas.microsoft.com/office/drawing/2014/main" id="{3DC4093F-0A08-D53C-9860-F75E6FA1BBD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E11D685-A964-951D-8626-04D3F1EEF18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
        <p:nvSpPr>
          <p:cNvPr id="5" name="Picture Placeholder 8">
            <a:extLst>
              <a:ext uri="{FF2B5EF4-FFF2-40B4-BE49-F238E27FC236}">
                <a16:creationId xmlns:a16="http://schemas.microsoft.com/office/drawing/2014/main" id="{AAC4F959-F204-874F-5E74-C1B3F5457A41}"/>
              </a:ext>
            </a:extLst>
          </p:cNvPr>
          <p:cNvSpPr>
            <a:spLocks noGrp="1" noChangeAspect="1"/>
          </p:cNvSpPr>
          <p:nvPr>
            <p:ph type="pic" sz="quarter" idx="20" hasCustomPrompt="1"/>
          </p:nvPr>
        </p:nvSpPr>
        <p:spPr>
          <a:xfrm>
            <a:off x="838200" y="5038725"/>
            <a:ext cx="4114800" cy="600075"/>
          </a:xfrm>
          <a:solidFill>
            <a:schemeClr val="bg1"/>
          </a:solidFill>
          <a:ln>
            <a:noFill/>
          </a:ln>
        </p:spPr>
        <p:txBody>
          <a:bodyPr lIns="0" tIns="0" rIns="0" bIns="0">
            <a:normAutofit/>
          </a:bodyPr>
          <a:lstStyle>
            <a:lvl1pPr marL="130175" indent="0">
              <a:buNone/>
              <a:defRPr sz="1400"/>
            </a:lvl1pPr>
          </a:lstStyle>
          <a:p>
            <a:r>
              <a:rPr lang="en-US" dirty="0"/>
              <a:t>Click here to insert your school/unit logo here or delete this box for the standard CU Denver logo</a:t>
            </a:r>
          </a:p>
        </p:txBody>
      </p:sp>
    </p:spTree>
    <p:extLst>
      <p:ext uri="{BB962C8B-B14F-4D97-AF65-F5344CB8AC3E}">
        <p14:creationId xmlns:p14="http://schemas.microsoft.com/office/powerpoint/2010/main" val="875172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4" name="Footer Placeholder 3">
            <a:extLst>
              <a:ext uri="{FF2B5EF4-FFF2-40B4-BE49-F238E27FC236}">
                <a16:creationId xmlns:a16="http://schemas.microsoft.com/office/drawing/2014/main" id="{117CB3CE-56AD-A3F1-D2EB-10D27CEFA8CD}"/>
              </a:ext>
            </a:extLst>
          </p:cNvPr>
          <p:cNvSpPr>
            <a:spLocks noGrp="1"/>
          </p:cNvSpPr>
          <p:nvPr>
            <p:ph type="ftr" sz="quarter" idx="18"/>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81E1508E-57B0-1B3E-CFAB-9534333390C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3B556A0-4F22-267A-4F1C-20A5E257C2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3335152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3 - Teal_Custom Photo">
    <p:bg>
      <p:bgRef idx="1001">
        <a:schemeClr val="bg1"/>
      </p:bgRef>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hasCustomPrompt="1"/>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130175" indent="0">
              <a:buNone/>
              <a:defRPr/>
            </a:lvl1pPr>
          </a:lstStyle>
          <a:p>
            <a:r>
              <a:rPr lang="en-US" dirty="0"/>
              <a:t>                           Click icon to add picture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pic>
        <p:nvPicPr>
          <p:cNvPr id="15" name="Picture 14">
            <a:extLst>
              <a:ext uri="{FF2B5EF4-FFF2-40B4-BE49-F238E27FC236}">
                <a16:creationId xmlns:a16="http://schemas.microsoft.com/office/drawing/2014/main" id="{6AA8920B-4A72-CB98-399A-723B3F07D230}"/>
              </a:ext>
            </a:extLst>
          </p:cNvPr>
          <p:cNvPicPr>
            <a:picLocks noChangeAspect="1"/>
          </p:cNvPicPr>
          <p:nvPr userDrawn="1"/>
        </p:nvPicPr>
        <p:blipFill>
          <a:blip r:embed="rId4"/>
          <a:srcRect/>
          <a:stretch/>
        </p:blipFill>
        <p:spPr>
          <a:xfrm>
            <a:off x="9863203" y="6096000"/>
            <a:ext cx="1490597" cy="457200"/>
          </a:xfrm>
          <a:prstGeom prst="rect">
            <a:avLst/>
          </a:prstGeom>
        </p:spPr>
      </p:pic>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Tree>
    <p:extLst>
      <p:ext uri="{BB962C8B-B14F-4D97-AF65-F5344CB8AC3E}">
        <p14:creationId xmlns:p14="http://schemas.microsoft.com/office/powerpoint/2010/main" val="421963259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4 - White_Custom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245038"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038" h="6868274">
                <a:moveTo>
                  <a:pt x="1284" y="6868274"/>
                </a:moveTo>
                <a:lnTo>
                  <a:pt x="0" y="0"/>
                </a:lnTo>
                <a:lnTo>
                  <a:pt x="9245038" y="0"/>
                </a:lnTo>
                <a:lnTo>
                  <a:pt x="7520264" y="6868274"/>
                </a:lnTo>
                <a:lnTo>
                  <a:pt x="1284" y="6868274"/>
                </a:lnTo>
                <a:close/>
              </a:path>
            </a:pathLst>
          </a:custGeom>
          <a:blipFill>
            <a:blip r:embed="rId2"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descr="A picture containing icon&#10;&#10;Description automatically generated">
            <a:extLst>
              <a:ext uri="{FF2B5EF4-FFF2-40B4-BE49-F238E27FC236}">
                <a16:creationId xmlns:a16="http://schemas.microsoft.com/office/drawing/2014/main" id="{89B6B1E7-D92D-BFA5-49CE-89170C83666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44412" y="6096000"/>
            <a:ext cx="1496291" cy="457200"/>
          </a:xfrm>
          <a:prstGeom prst="rect">
            <a:avLst/>
          </a:prstGeom>
        </p:spPr>
      </p:pic>
    </p:spTree>
    <p:extLst>
      <p:ext uri="{BB962C8B-B14F-4D97-AF65-F5344CB8AC3E}">
        <p14:creationId xmlns:p14="http://schemas.microsoft.com/office/powerpoint/2010/main" val="2574730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4 - Light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0A378C30-DD3D-2736-52E1-5E927FEC0407}"/>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29342911-BBA1-C5A5-9265-BC0D80CFEF0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2097799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 Mid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274"/>
            <a:ext cx="12192000" cy="6858000"/>
          </a:xfrm>
          <a:prstGeom prst="rect">
            <a:avLst/>
          </a:prstGeom>
        </p:spPr>
      </p:pic>
      <p:sp>
        <p:nvSpPr>
          <p:cNvPr id="5" name="Rectangle 1">
            <a:extLst>
              <a:ext uri="{FF2B5EF4-FFF2-40B4-BE49-F238E27FC236}">
                <a16:creationId xmlns:a16="http://schemas.microsoft.com/office/drawing/2014/main" id="{C1E6BC06-5DED-8EB3-9CA2-F29DF4BC15FA}"/>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0"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5323E9E3-38F6-62FE-530D-CA5450556F03}"/>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343537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4 - Dark Gray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7BA9918-E728-7046-EBEB-B84CD723EE24}"/>
              </a:ext>
            </a:extLst>
          </p:cNvPr>
          <p:cNvPicPr>
            <a:picLocks noChangeAspect="1"/>
          </p:cNvPicPr>
          <p:nvPr userDrawn="1"/>
        </p:nvPicPr>
        <p:blipFill>
          <a:blip r:embed="rId4"/>
          <a:srcRect/>
          <a:stretch/>
        </p:blipFill>
        <p:spPr>
          <a:xfrm>
            <a:off x="9863204" y="6096000"/>
            <a:ext cx="1490594" cy="457199"/>
          </a:xfrm>
          <a:prstGeom prst="rect">
            <a:avLst/>
          </a:prstGeom>
        </p:spPr>
      </p:pic>
    </p:spTree>
    <p:extLst>
      <p:ext uri="{BB962C8B-B14F-4D97-AF65-F5344CB8AC3E}">
        <p14:creationId xmlns:p14="http://schemas.microsoft.com/office/powerpoint/2010/main" val="1662581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4 - Gold_Custom Photo">
    <p:spTree>
      <p:nvGrpSpPr>
        <p:cNvPr id="1" name=""/>
        <p:cNvGrpSpPr/>
        <p:nvPr/>
      </p:nvGrpSpPr>
      <p:grpSpPr>
        <a:xfrm>
          <a:off x="0" y="0"/>
          <a:ext cx="0" cy="0"/>
          <a:chOff x="0" y="0"/>
          <a:chExt cx="0" cy="0"/>
        </a:xfrm>
      </p:grpSpPr>
      <p:pic>
        <p:nvPicPr>
          <p:cNvPr id="4" name="Picture 3" descr="A tan and black striped background&#10;&#10;Description automatically generated with medium confidence">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1">
            <a:extLst>
              <a:ext uri="{FF2B5EF4-FFF2-40B4-BE49-F238E27FC236}">
                <a16:creationId xmlns:a16="http://schemas.microsoft.com/office/drawing/2014/main" id="{D9B0837F-9232-B43A-49AC-D5BCE37160D4}"/>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2" name="Picture 1">
            <a:extLst>
              <a:ext uri="{FF2B5EF4-FFF2-40B4-BE49-F238E27FC236}">
                <a16:creationId xmlns:a16="http://schemas.microsoft.com/office/drawing/2014/main" id="{08FB27C1-D41A-9F7C-4D0A-5F1E6CC005B7}"/>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214165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4 - Teal_Custom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61449-2D5D-BEE0-9848-8F921DBD650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41A2CC5E-40B2-D609-898F-7739E36AEA9D}"/>
              </a:ext>
            </a:extLst>
          </p:cNvPr>
          <p:cNvSpPr/>
          <p:nvPr userDrawn="1"/>
        </p:nvSpPr>
        <p:spPr>
          <a:xfrm>
            <a:off x="7521765" y="5486400"/>
            <a:ext cx="4670233" cy="1371600"/>
          </a:xfrm>
          <a:custGeom>
            <a:avLst/>
            <a:gdLst>
              <a:gd name="connsiteX0" fmla="*/ 0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0 w 4648200"/>
              <a:gd name="connsiteY4" fmla="*/ 0 h 1371600"/>
              <a:gd name="connsiteX0" fmla="*/ 29745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97456 w 4648200"/>
              <a:gd name="connsiteY4" fmla="*/ 0 h 1371600"/>
              <a:gd name="connsiteX0" fmla="*/ 473726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473726 w 4648200"/>
              <a:gd name="connsiteY4" fmla="*/ 0 h 1371600"/>
              <a:gd name="connsiteX0" fmla="*/ 286439 w 4648200"/>
              <a:gd name="connsiteY0" fmla="*/ 0 h 1371600"/>
              <a:gd name="connsiteX1" fmla="*/ 4648200 w 4648200"/>
              <a:gd name="connsiteY1" fmla="*/ 0 h 1371600"/>
              <a:gd name="connsiteX2" fmla="*/ 4648200 w 4648200"/>
              <a:gd name="connsiteY2" fmla="*/ 1371600 h 1371600"/>
              <a:gd name="connsiteX3" fmla="*/ 0 w 4648200"/>
              <a:gd name="connsiteY3" fmla="*/ 1371600 h 1371600"/>
              <a:gd name="connsiteX4" fmla="*/ 286439 w 4648200"/>
              <a:gd name="connsiteY4" fmla="*/ 0 h 1371600"/>
              <a:gd name="connsiteX0" fmla="*/ 308472 w 4670233"/>
              <a:gd name="connsiteY0" fmla="*/ 0 h 1371600"/>
              <a:gd name="connsiteX1" fmla="*/ 4670233 w 4670233"/>
              <a:gd name="connsiteY1" fmla="*/ 0 h 1371600"/>
              <a:gd name="connsiteX2" fmla="*/ 4670233 w 4670233"/>
              <a:gd name="connsiteY2" fmla="*/ 1371600 h 1371600"/>
              <a:gd name="connsiteX3" fmla="*/ 0 w 4670233"/>
              <a:gd name="connsiteY3" fmla="*/ 1371600 h 1371600"/>
              <a:gd name="connsiteX4" fmla="*/ 308472 w 4670233"/>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33" h="1371600">
                <a:moveTo>
                  <a:pt x="308472" y="0"/>
                </a:moveTo>
                <a:lnTo>
                  <a:pt x="4670233" y="0"/>
                </a:lnTo>
                <a:lnTo>
                  <a:pt x="4670233" y="1371600"/>
                </a:lnTo>
                <a:lnTo>
                  <a:pt x="0" y="1371600"/>
                </a:lnTo>
                <a:lnTo>
                  <a:pt x="308472"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73CCDB1E-7356-0282-8E94-436775BC08AA}"/>
              </a:ext>
            </a:extLst>
          </p:cNvPr>
          <p:cNvSpPr>
            <a:spLocks noGrp="1"/>
          </p:cNvSpPr>
          <p:nvPr>
            <p:ph type="pic" sz="quarter" idx="16"/>
          </p:nvPr>
        </p:nvSpPr>
        <p:spPr>
          <a:xfrm>
            <a:off x="-1" y="0"/>
            <a:ext cx="9022615" cy="6868274"/>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1284 w 9133827"/>
              <a:gd name="connsiteY0" fmla="*/ 6868274 h 6868274"/>
              <a:gd name="connsiteX1" fmla="*/ 0 w 9133827"/>
              <a:gd name="connsiteY1" fmla="*/ 0 h 6868274"/>
              <a:gd name="connsiteX2" fmla="*/ 9133827 w 9133827"/>
              <a:gd name="connsiteY2" fmla="*/ 0 h 6868274"/>
              <a:gd name="connsiteX3" fmla="*/ 7520264 w 9133827"/>
              <a:gd name="connsiteY3" fmla="*/ 6868274 h 6868274"/>
              <a:gd name="connsiteX4" fmla="*/ 1284 w 9133827"/>
              <a:gd name="connsiteY4" fmla="*/ 6868274 h 6868274"/>
              <a:gd name="connsiteX0" fmla="*/ 1284 w 9047329"/>
              <a:gd name="connsiteY0" fmla="*/ 6868274 h 6868274"/>
              <a:gd name="connsiteX1" fmla="*/ 0 w 9047329"/>
              <a:gd name="connsiteY1" fmla="*/ 0 h 6868274"/>
              <a:gd name="connsiteX2" fmla="*/ 9047329 w 9047329"/>
              <a:gd name="connsiteY2" fmla="*/ 24714 h 6868274"/>
              <a:gd name="connsiteX3" fmla="*/ 7520264 w 9047329"/>
              <a:gd name="connsiteY3" fmla="*/ 6868274 h 6868274"/>
              <a:gd name="connsiteX4" fmla="*/ 1284 w 9047329"/>
              <a:gd name="connsiteY4" fmla="*/ 6868274 h 6868274"/>
              <a:gd name="connsiteX0" fmla="*/ 1284 w 9022615"/>
              <a:gd name="connsiteY0" fmla="*/ 6868274 h 6868274"/>
              <a:gd name="connsiteX1" fmla="*/ 0 w 9022615"/>
              <a:gd name="connsiteY1" fmla="*/ 0 h 6868274"/>
              <a:gd name="connsiteX2" fmla="*/ 9022615 w 9022615"/>
              <a:gd name="connsiteY2" fmla="*/ 12357 h 6868274"/>
              <a:gd name="connsiteX3" fmla="*/ 7520264 w 9022615"/>
              <a:gd name="connsiteY3" fmla="*/ 6868274 h 6868274"/>
              <a:gd name="connsiteX4" fmla="*/ 1284 w 9022615"/>
              <a:gd name="connsiteY4" fmla="*/ 6868274 h 686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2615" h="6868274">
                <a:moveTo>
                  <a:pt x="1284" y="6868274"/>
                </a:moveTo>
                <a:lnTo>
                  <a:pt x="0" y="0"/>
                </a:lnTo>
                <a:lnTo>
                  <a:pt x="9022615" y="12357"/>
                </a:lnTo>
                <a:lnTo>
                  <a:pt x="7520264" y="6868274"/>
                </a:lnTo>
                <a:lnTo>
                  <a:pt x="1284" y="6868274"/>
                </a:lnTo>
                <a:close/>
              </a:path>
            </a:pathLst>
          </a:custGeom>
          <a:blipFill>
            <a:blip r:embed="rId3" cstate="screen">
              <a:extLst>
                <a:ext uri="{28A0092B-C50C-407E-A947-70E740481C1C}">
                  <a14:useLocalDpi xmlns:a14="http://schemas.microsoft.com/office/drawing/2010/main"/>
                </a:ext>
              </a:extLst>
            </a:blip>
            <a:stretch>
              <a:fillRect l="-16022" r="-15986"/>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4892634"/>
            <a:ext cx="7090557" cy="365166"/>
          </a:xfrm>
        </p:spPr>
        <p:txBody>
          <a:bodyPr lIns="45720" rIns="45720"/>
          <a:lstStyle>
            <a:lvl1pPr marL="0" indent="0" algn="r">
              <a:buNone/>
              <a:defRPr sz="24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ext Placeholder 13">
            <a:extLst>
              <a:ext uri="{FF2B5EF4-FFF2-40B4-BE49-F238E27FC236}">
                <a16:creationId xmlns:a16="http://schemas.microsoft.com/office/drawing/2014/main" id="{655425CF-F3FA-28B7-6C02-30D2E21D316C}"/>
              </a:ext>
            </a:extLst>
          </p:cNvPr>
          <p:cNvSpPr>
            <a:spLocks noGrp="1"/>
          </p:cNvSpPr>
          <p:nvPr>
            <p:ph type="body" sz="quarter" idx="17" hasCustomPrompt="1"/>
          </p:nvPr>
        </p:nvSpPr>
        <p:spPr>
          <a:xfrm>
            <a:off x="2601912" y="3733800"/>
            <a:ext cx="9590088" cy="1752600"/>
          </a:xfrm>
          <a:custGeom>
            <a:avLst/>
            <a:gdLst>
              <a:gd name="connsiteX0" fmla="*/ 0 w 10047288"/>
              <a:gd name="connsiteY0" fmla="*/ 1851025 h 1851025"/>
              <a:gd name="connsiteX1" fmla="*/ 462756 w 10047288"/>
              <a:gd name="connsiteY1" fmla="*/ 0 h 1851025"/>
              <a:gd name="connsiteX2" fmla="*/ 10047288 w 10047288"/>
              <a:gd name="connsiteY2" fmla="*/ 0 h 1851025"/>
              <a:gd name="connsiteX3" fmla="*/ 9584532 w 10047288"/>
              <a:gd name="connsiteY3" fmla="*/ 1851025 h 1851025"/>
              <a:gd name="connsiteX4" fmla="*/ 0 w 10047288"/>
              <a:gd name="connsiteY4" fmla="*/ 1851025 h 1851025"/>
              <a:gd name="connsiteX0" fmla="*/ 0 w 9590088"/>
              <a:gd name="connsiteY0" fmla="*/ 1851025 h 1851025"/>
              <a:gd name="connsiteX1" fmla="*/ 462756 w 9590088"/>
              <a:gd name="connsiteY1" fmla="*/ 0 h 1851025"/>
              <a:gd name="connsiteX2" fmla="*/ 9590088 w 9590088"/>
              <a:gd name="connsiteY2" fmla="*/ 0 h 1851025"/>
              <a:gd name="connsiteX3" fmla="*/ 9584532 w 9590088"/>
              <a:gd name="connsiteY3" fmla="*/ 1851025 h 1851025"/>
              <a:gd name="connsiteX4" fmla="*/ 0 w 9590088"/>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90088" h="1851025">
                <a:moveTo>
                  <a:pt x="0" y="1851025"/>
                </a:moveTo>
                <a:lnTo>
                  <a:pt x="462756" y="0"/>
                </a:lnTo>
                <a:lnTo>
                  <a:pt x="9590088" y="0"/>
                </a:lnTo>
                <a:lnTo>
                  <a:pt x="9584532" y="1851025"/>
                </a:lnTo>
                <a:lnTo>
                  <a:pt x="0" y="1851025"/>
                </a:lnTo>
                <a:close/>
              </a:path>
            </a:pathLst>
          </a:custGeom>
          <a:solidFill>
            <a:schemeClr val="bg1"/>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pic>
        <p:nvPicPr>
          <p:cNvPr id="7" name="Picture 6">
            <a:extLst>
              <a:ext uri="{FF2B5EF4-FFF2-40B4-BE49-F238E27FC236}">
                <a16:creationId xmlns:a16="http://schemas.microsoft.com/office/drawing/2014/main" id="{13426B61-3B40-2FDB-79EE-869F10FC2C2A}"/>
              </a:ext>
            </a:extLst>
          </p:cNvPr>
          <p:cNvPicPr>
            <a:picLocks noChangeAspect="1"/>
          </p:cNvPicPr>
          <p:nvPr userDrawn="1"/>
        </p:nvPicPr>
        <p:blipFill>
          <a:blip r:embed="rId4"/>
          <a:srcRect/>
          <a:stretch/>
        </p:blipFill>
        <p:spPr>
          <a:xfrm>
            <a:off x="9863203" y="6096000"/>
            <a:ext cx="1490597" cy="457199"/>
          </a:xfrm>
          <a:prstGeom prst="rect">
            <a:avLst/>
          </a:prstGeom>
        </p:spPr>
      </p:pic>
    </p:spTree>
    <p:extLst>
      <p:ext uri="{BB962C8B-B14F-4D97-AF65-F5344CB8AC3E}">
        <p14:creationId xmlns:p14="http://schemas.microsoft.com/office/powerpoint/2010/main" val="3049216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 Minimal">
    <p:spTree>
      <p:nvGrpSpPr>
        <p:cNvPr id="1" name=""/>
        <p:cNvGrpSpPr/>
        <p:nvPr/>
      </p:nvGrpSpPr>
      <p:grpSpPr>
        <a:xfrm>
          <a:off x="0" y="0"/>
          <a:ext cx="0" cy="0"/>
          <a:chOff x="0" y="0"/>
          <a:chExt cx="0" cy="0"/>
        </a:xfrm>
      </p:grpSpPr>
      <p:sp>
        <p:nvSpPr>
          <p:cNvPr id="10" name="Rectangle 22">
            <a:extLst>
              <a:ext uri="{FF2B5EF4-FFF2-40B4-BE49-F238E27FC236}">
                <a16:creationId xmlns:a16="http://schemas.microsoft.com/office/drawing/2014/main" id="{2A0DC607-7DFE-4054-0052-95EDED72B0A7}"/>
              </a:ext>
            </a:extLst>
          </p:cNvPr>
          <p:cNvSpPr>
            <a:spLocks/>
          </p:cNvSpPr>
          <p:nvPr userDrawn="1"/>
        </p:nvSpPr>
        <p:spPr>
          <a:xfrm flipV="1">
            <a:off x="10757396" y="0"/>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11" name="Rectangle 22">
            <a:extLst>
              <a:ext uri="{FF2B5EF4-FFF2-40B4-BE49-F238E27FC236}">
                <a16:creationId xmlns:a16="http://schemas.microsoft.com/office/drawing/2014/main" id="{BCCBD543-5F87-767D-C757-9207D263FD96}"/>
              </a:ext>
            </a:extLst>
          </p:cNvPr>
          <p:cNvSpPr>
            <a:spLocks/>
          </p:cNvSpPr>
          <p:nvPr userDrawn="1"/>
        </p:nvSpPr>
        <p:spPr>
          <a:xfrm flipV="1">
            <a:off x="10418064" y="-4399"/>
            <a:ext cx="1781152" cy="6886836"/>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53662"/>
              <a:gd name="connsiteY0" fmla="*/ 0 h 6899358"/>
              <a:gd name="connsiteX1" fmla="*/ 2053662 w 2053662"/>
              <a:gd name="connsiteY1" fmla="*/ 5400 h 6899358"/>
              <a:gd name="connsiteX2" fmla="*/ 2047313 w 2053662"/>
              <a:gd name="connsiteY2" fmla="*/ 6884672 h 6899358"/>
              <a:gd name="connsiteX3" fmla="*/ 1891604 w 2053662"/>
              <a:gd name="connsiteY3" fmla="*/ 6899358 h 6899358"/>
              <a:gd name="connsiteX4" fmla="*/ 0 w 2053662"/>
              <a:gd name="connsiteY4" fmla="*/ 0 h 6899358"/>
              <a:gd name="connsiteX0" fmla="*/ 0 w 2062016"/>
              <a:gd name="connsiteY0" fmla="*/ 0 h 6903769"/>
              <a:gd name="connsiteX1" fmla="*/ 2053662 w 2062016"/>
              <a:gd name="connsiteY1" fmla="*/ 5400 h 6903769"/>
              <a:gd name="connsiteX2" fmla="*/ 2062016 w 2062016"/>
              <a:gd name="connsiteY2" fmla="*/ 6903769 h 6903769"/>
              <a:gd name="connsiteX3" fmla="*/ 1891604 w 2062016"/>
              <a:gd name="connsiteY3" fmla="*/ 6899358 h 6903769"/>
              <a:gd name="connsiteX4" fmla="*/ 0 w 2062016"/>
              <a:gd name="connsiteY4" fmla="*/ 0 h 690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016" h="6903769">
                <a:moveTo>
                  <a:pt x="0" y="0"/>
                </a:moveTo>
                <a:lnTo>
                  <a:pt x="2053662" y="5400"/>
                </a:lnTo>
                <a:cubicBezTo>
                  <a:pt x="2053662" y="2287897"/>
                  <a:pt x="2062016" y="4621272"/>
                  <a:pt x="2062016" y="6903769"/>
                </a:cubicBezTo>
                <a:lnTo>
                  <a:pt x="1891604" y="6899358"/>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9" name="Rectangle 8">
            <a:extLst>
              <a:ext uri="{FF2B5EF4-FFF2-40B4-BE49-F238E27FC236}">
                <a16:creationId xmlns:a16="http://schemas.microsoft.com/office/drawing/2014/main" id="{37C27E07-8B41-CB2F-B67A-0FF70456B396}"/>
              </a:ext>
            </a:extLst>
          </p:cNvPr>
          <p:cNvSpPr/>
          <p:nvPr userDrawn="1"/>
        </p:nvSpPr>
        <p:spPr>
          <a:xfrm>
            <a:off x="0" y="5486399"/>
            <a:ext cx="2247900" cy="13382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ABFB1-8A2D-1AF6-B5AF-43D4F57D194E}"/>
              </a:ext>
            </a:extLst>
          </p:cNvPr>
          <p:cNvSpPr>
            <a:spLocks noGrp="1"/>
          </p:cNvSpPr>
          <p:nvPr>
            <p:ph type="title" hasCustomPrompt="1"/>
          </p:nvPr>
        </p:nvSpPr>
        <p:spPr>
          <a:xfrm>
            <a:off x="1866900" y="1638301"/>
            <a:ext cx="8496300" cy="2247900"/>
          </a:xfrm>
          <a:prstGeom prst="rect">
            <a:avLst/>
          </a:prstGeom>
          <a:noFill/>
        </p:spPr>
        <p:txBody>
          <a:bodyPr lIns="45720" rIns="45720" anchor="b">
            <a:noAutofit/>
          </a:bodyPr>
          <a:lstStyle>
            <a:lvl1pPr algn="ctr">
              <a:defRPr sz="5400"/>
            </a:lvl1pPr>
          </a:lstStyle>
          <a:p>
            <a:pPr lvl="0"/>
            <a:r>
              <a:rPr lang="en-US" dirty="0"/>
              <a:t>54 PT HELVETICA NEUE BOLD CONDENSED ITALIC </a:t>
            </a:r>
            <a:br>
              <a:rPr lang="en-US" dirty="0"/>
            </a:br>
            <a:r>
              <a:rPr lang="en-US" dirty="0"/>
              <a:t>IN ALL-CAPS</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hasCustomPrompt="1"/>
          </p:nvPr>
        </p:nvSpPr>
        <p:spPr>
          <a:xfrm>
            <a:off x="1866900" y="3886201"/>
            <a:ext cx="8496300" cy="1500187"/>
          </a:xfrm>
        </p:spPr>
        <p:txBody>
          <a:bodyPr>
            <a:normAutofit/>
          </a:bodyPr>
          <a:lstStyle>
            <a:lvl1pPr marL="0" indent="0" algn="ctr">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32PT HELVETICA NEUE BOLD CONDENSED </a:t>
            </a:r>
            <a:br>
              <a:rPr lang="en-US" dirty="0"/>
            </a:br>
            <a:r>
              <a:rPr lang="en-US" dirty="0"/>
              <a:t>IN ALL-CAPS</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dirty="0"/>
          </a:p>
        </p:txBody>
      </p:sp>
      <p:sp>
        <p:nvSpPr>
          <p:cNvPr id="7" name="Rectangle 22">
            <a:extLst>
              <a:ext uri="{FF2B5EF4-FFF2-40B4-BE49-F238E27FC236}">
                <a16:creationId xmlns:a16="http://schemas.microsoft.com/office/drawing/2014/main" id="{CF0EE936-3175-9F87-F00D-2D0054EBCB98}"/>
              </a:ext>
            </a:extLst>
          </p:cNvPr>
          <p:cNvSpPr>
            <a:spLocks/>
          </p:cNvSpPr>
          <p:nvPr userDrawn="1"/>
        </p:nvSpPr>
        <p:spPr>
          <a:xfrm rot="10800000" flipV="1">
            <a:off x="-5463" y="5784787"/>
            <a:ext cx="1434604" cy="111473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B54BBAB5-87FF-FD8B-50DE-D531D5BF5AD5}"/>
              </a:ext>
            </a:extLst>
          </p:cNvPr>
          <p:cNvSpPr>
            <a:spLocks/>
          </p:cNvSpPr>
          <p:nvPr userDrawn="1"/>
        </p:nvSpPr>
        <p:spPr>
          <a:xfrm rot="10800000" flipV="1">
            <a:off x="-866" y="0"/>
            <a:ext cx="1774802" cy="690879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7036676"/>
              <a:gd name="connsiteX1" fmla="*/ 2396125 w 2396125"/>
              <a:gd name="connsiteY1" fmla="*/ 0 h 7036676"/>
              <a:gd name="connsiteX2" fmla="*/ 2049284 w 2396125"/>
              <a:gd name="connsiteY2" fmla="*/ 7036676 h 7036676"/>
              <a:gd name="connsiteX3" fmla="*/ 1878904 w 2396125"/>
              <a:gd name="connsiteY3" fmla="*/ 6858000 h 7036676"/>
              <a:gd name="connsiteX4" fmla="*/ 0 w 2396125"/>
              <a:gd name="connsiteY4" fmla="*/ 12526 h 7036676"/>
              <a:gd name="connsiteX0" fmla="*/ 0 w 2396125"/>
              <a:gd name="connsiteY0" fmla="*/ 12526 h 6858000"/>
              <a:gd name="connsiteX1" fmla="*/ 2396125 w 2396125"/>
              <a:gd name="connsiteY1" fmla="*/ 0 h 6858000"/>
              <a:gd name="connsiteX2" fmla="*/ 2028263 w 2396125"/>
              <a:gd name="connsiteY2" fmla="*/ 6836979 h 6858000"/>
              <a:gd name="connsiteX3" fmla="*/ 1878904 w 2396125"/>
              <a:gd name="connsiteY3" fmla="*/ 6858000 h 6858000"/>
              <a:gd name="connsiteX4" fmla="*/ 0 w 2396125"/>
              <a:gd name="connsiteY4" fmla="*/ 12526 h 6858000"/>
              <a:gd name="connsiteX0" fmla="*/ 0 w 2028263"/>
              <a:gd name="connsiteY0" fmla="*/ 0 h 6845474"/>
              <a:gd name="connsiteX1" fmla="*/ 1870607 w 2028263"/>
              <a:gd name="connsiteY1" fmla="*/ 523501 h 6845474"/>
              <a:gd name="connsiteX2" fmla="*/ 2028263 w 2028263"/>
              <a:gd name="connsiteY2" fmla="*/ 6824453 h 6845474"/>
              <a:gd name="connsiteX3" fmla="*/ 1878904 w 2028263"/>
              <a:gd name="connsiteY3" fmla="*/ 6845474 h 6845474"/>
              <a:gd name="connsiteX4" fmla="*/ 0 w 2028263"/>
              <a:gd name="connsiteY4" fmla="*/ 0 h 6845474"/>
              <a:gd name="connsiteX0" fmla="*/ 0 w 2028263"/>
              <a:gd name="connsiteY0" fmla="*/ 23037 h 6868511"/>
              <a:gd name="connsiteX1" fmla="*/ 2028262 w 2028263"/>
              <a:gd name="connsiteY1" fmla="*/ 0 h 6868511"/>
              <a:gd name="connsiteX2" fmla="*/ 2028263 w 2028263"/>
              <a:gd name="connsiteY2" fmla="*/ 6847490 h 6868511"/>
              <a:gd name="connsiteX3" fmla="*/ 1878904 w 2028263"/>
              <a:gd name="connsiteY3" fmla="*/ 6868511 h 6868511"/>
              <a:gd name="connsiteX4" fmla="*/ 0 w 2028263"/>
              <a:gd name="connsiteY4" fmla="*/ 23037 h 6868511"/>
              <a:gd name="connsiteX0" fmla="*/ 0 w 2034613"/>
              <a:gd name="connsiteY0" fmla="*/ 23037 h 6868511"/>
              <a:gd name="connsiteX1" fmla="*/ 2028262 w 2034613"/>
              <a:gd name="connsiteY1" fmla="*/ 0 h 6868511"/>
              <a:gd name="connsiteX2" fmla="*/ 2034613 w 2034613"/>
              <a:gd name="connsiteY2" fmla="*/ 6860190 h 6868511"/>
              <a:gd name="connsiteX3" fmla="*/ 1878904 w 2034613"/>
              <a:gd name="connsiteY3" fmla="*/ 6868511 h 6868511"/>
              <a:gd name="connsiteX4" fmla="*/ 0 w 2034613"/>
              <a:gd name="connsiteY4" fmla="*/ 23037 h 6868511"/>
              <a:gd name="connsiteX0" fmla="*/ 0 w 2034613"/>
              <a:gd name="connsiteY0" fmla="*/ 3987 h 6849461"/>
              <a:gd name="connsiteX1" fmla="*/ 2034612 w 2034613"/>
              <a:gd name="connsiteY1" fmla="*/ 0 h 6849461"/>
              <a:gd name="connsiteX2" fmla="*/ 2034613 w 2034613"/>
              <a:gd name="connsiteY2" fmla="*/ 6841140 h 6849461"/>
              <a:gd name="connsiteX3" fmla="*/ 1878904 w 2034613"/>
              <a:gd name="connsiteY3" fmla="*/ 6849461 h 6849461"/>
              <a:gd name="connsiteX4" fmla="*/ 0 w 2034613"/>
              <a:gd name="connsiteY4" fmla="*/ 3987 h 6849461"/>
              <a:gd name="connsiteX0" fmla="*/ 0 w 2047313"/>
              <a:gd name="connsiteY0" fmla="*/ 0 h 6858174"/>
              <a:gd name="connsiteX1" fmla="*/ 2047312 w 2047313"/>
              <a:gd name="connsiteY1" fmla="*/ 8713 h 6858174"/>
              <a:gd name="connsiteX2" fmla="*/ 2047313 w 2047313"/>
              <a:gd name="connsiteY2" fmla="*/ 6849853 h 6858174"/>
              <a:gd name="connsiteX3" fmla="*/ 1891604 w 2047313"/>
              <a:gd name="connsiteY3" fmla="*/ 6858174 h 6858174"/>
              <a:gd name="connsiteX4" fmla="*/ 0 w 2047313"/>
              <a:gd name="connsiteY4" fmla="*/ 0 h 6858174"/>
              <a:gd name="connsiteX0" fmla="*/ 0 w 2053662"/>
              <a:gd name="connsiteY0" fmla="*/ 16687 h 6874861"/>
              <a:gd name="connsiteX1" fmla="*/ 2053662 w 2053662"/>
              <a:gd name="connsiteY1" fmla="*/ 0 h 6874861"/>
              <a:gd name="connsiteX2" fmla="*/ 2047313 w 2053662"/>
              <a:gd name="connsiteY2" fmla="*/ 6866540 h 6874861"/>
              <a:gd name="connsiteX3" fmla="*/ 1891604 w 2053662"/>
              <a:gd name="connsiteY3" fmla="*/ 6874861 h 6874861"/>
              <a:gd name="connsiteX4" fmla="*/ 0 w 2053662"/>
              <a:gd name="connsiteY4" fmla="*/ 16687 h 6874861"/>
              <a:gd name="connsiteX0" fmla="*/ 0 w 2053662"/>
              <a:gd name="connsiteY0" fmla="*/ 16687 h 6879272"/>
              <a:gd name="connsiteX1" fmla="*/ 2053662 w 2053662"/>
              <a:gd name="connsiteY1" fmla="*/ 0 h 6879272"/>
              <a:gd name="connsiteX2" fmla="*/ 2047313 w 2053662"/>
              <a:gd name="connsiteY2" fmla="*/ 6879272 h 6879272"/>
              <a:gd name="connsiteX3" fmla="*/ 1891604 w 2053662"/>
              <a:gd name="connsiteY3" fmla="*/ 6874861 h 6879272"/>
              <a:gd name="connsiteX4" fmla="*/ 0 w 2053662"/>
              <a:gd name="connsiteY4" fmla="*/ 16687 h 6879272"/>
              <a:gd name="connsiteX0" fmla="*/ 0 w 2053662"/>
              <a:gd name="connsiteY0" fmla="*/ 16687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6687 h 6893958"/>
              <a:gd name="connsiteX0" fmla="*/ 0 w 2053662"/>
              <a:gd name="connsiteY0" fmla="*/ 10321 h 6893958"/>
              <a:gd name="connsiteX1" fmla="*/ 2053662 w 2053662"/>
              <a:gd name="connsiteY1" fmla="*/ 0 h 6893958"/>
              <a:gd name="connsiteX2" fmla="*/ 2047313 w 2053662"/>
              <a:gd name="connsiteY2" fmla="*/ 6879272 h 6893958"/>
              <a:gd name="connsiteX3" fmla="*/ 1891604 w 2053662"/>
              <a:gd name="connsiteY3" fmla="*/ 6893958 h 6893958"/>
              <a:gd name="connsiteX4" fmla="*/ 0 w 2053662"/>
              <a:gd name="connsiteY4" fmla="*/ 10321 h 6893958"/>
              <a:gd name="connsiteX0" fmla="*/ 0 w 2054665"/>
              <a:gd name="connsiteY0" fmla="*/ 10321 h 6911100"/>
              <a:gd name="connsiteX1" fmla="*/ 2053662 w 2054665"/>
              <a:gd name="connsiteY1" fmla="*/ 0 h 6911100"/>
              <a:gd name="connsiteX2" fmla="*/ 2054665 w 2054665"/>
              <a:gd name="connsiteY2" fmla="*/ 6911100 h 6911100"/>
              <a:gd name="connsiteX3" fmla="*/ 1891604 w 2054665"/>
              <a:gd name="connsiteY3" fmla="*/ 6893958 h 6911100"/>
              <a:gd name="connsiteX4" fmla="*/ 0 w 2054665"/>
              <a:gd name="connsiteY4" fmla="*/ 10321 h 6911100"/>
              <a:gd name="connsiteX0" fmla="*/ 0 w 2054665"/>
              <a:gd name="connsiteY0" fmla="*/ 10321 h 6925786"/>
              <a:gd name="connsiteX1" fmla="*/ 2053662 w 2054665"/>
              <a:gd name="connsiteY1" fmla="*/ 0 h 6925786"/>
              <a:gd name="connsiteX2" fmla="*/ 2054665 w 2054665"/>
              <a:gd name="connsiteY2" fmla="*/ 6911100 h 6925786"/>
              <a:gd name="connsiteX3" fmla="*/ 1906306 w 2054665"/>
              <a:gd name="connsiteY3" fmla="*/ 6925786 h 6925786"/>
              <a:gd name="connsiteX4" fmla="*/ 0 w 2054665"/>
              <a:gd name="connsiteY4" fmla="*/ 10321 h 6925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4665" h="6925786">
                <a:moveTo>
                  <a:pt x="0" y="10321"/>
                </a:moveTo>
                <a:lnTo>
                  <a:pt x="2053662" y="0"/>
                </a:lnTo>
                <a:cubicBezTo>
                  <a:pt x="2053662" y="2282497"/>
                  <a:pt x="2054665" y="4628603"/>
                  <a:pt x="2054665" y="6911100"/>
                </a:cubicBezTo>
                <a:lnTo>
                  <a:pt x="1906306" y="6925786"/>
                </a:lnTo>
                <a:lnTo>
                  <a:pt x="0" y="10321"/>
                </a:lnTo>
                <a:close/>
              </a:path>
            </a:pathLst>
          </a:custGeom>
          <a:blipFill>
            <a:blip r:embed="rId4" cstate="screen">
              <a:extLst>
                <a:ext uri="{28A0092B-C50C-407E-A947-70E740481C1C}">
                  <a14:useLocalDpi xmlns:a14="http://schemas.microsoft.com/office/drawing/2010/main"/>
                </a:ext>
              </a:extLst>
            </a:blip>
            <a:stretch>
              <a:fillRect t="5" b="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877736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a:xfrm>
            <a:off x="5613451" y="6090377"/>
            <a:ext cx="4114800" cy="462824"/>
          </a:xfrm>
        </p:spPr>
        <p:txBody>
          <a:bodyPr/>
          <a:lstStyle/>
          <a:p>
            <a:r>
              <a:rPr lang="en-US" dirty="0"/>
              <a:t>Name of School/Unit</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56649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5 - Gold Minimal">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B6852F7C-98BC-B46E-192D-2D2F109126AA}"/>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838200" y="3602038"/>
            <a:ext cx="9372599" cy="1884362"/>
          </a:xfrm>
        </p:spPr>
        <p:txBody>
          <a:bodyPr lIns="45720" rIns="45720">
            <a:normAutofit/>
          </a:bodyPr>
          <a:lstStyle>
            <a:lvl1pPr marL="0" indent="0" algn="l">
              <a:buNone/>
              <a:defRPr sz="3200"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32 PT HELVETICA NEUE BOLD CONDENSED IN ALL-CAPS</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762000" y="358979"/>
            <a:ext cx="9448799" cy="3070021"/>
          </a:xfrm>
          <a:prstGeom prst="rect">
            <a:avLst/>
          </a:prstGeom>
          <a:noFill/>
        </p:spPr>
        <p:txBody>
          <a:bodyPr rIns="914400" anchor="b" anchorCtr="0">
            <a:normAutofit/>
          </a:bodyPr>
          <a:lstStyle>
            <a:lvl1pPr marL="0" indent="0" algn="l">
              <a:buNone/>
              <a:defRPr sz="54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54 PT HELVETICA NEUE BOLD CONDENSED ITALIC </a:t>
            </a:r>
            <a:br>
              <a:rPr lang="en-US" dirty="0"/>
            </a:br>
            <a:r>
              <a:rPr lang="en-US" dirty="0"/>
              <a:t>IN ALL-CAPS</a:t>
            </a:r>
          </a:p>
        </p:txBody>
      </p:sp>
      <p:sp>
        <p:nvSpPr>
          <p:cNvPr id="4" name="Rectangle 22">
            <a:extLst>
              <a:ext uri="{FF2B5EF4-FFF2-40B4-BE49-F238E27FC236}">
                <a16:creationId xmlns:a16="http://schemas.microsoft.com/office/drawing/2014/main" id="{7F3515DE-FF95-3A47-8F9A-52CBE5CBE3A0}"/>
              </a:ext>
            </a:extLst>
          </p:cNvPr>
          <p:cNvSpPr>
            <a:spLocks/>
          </p:cNvSpPr>
          <p:nvPr userDrawn="1"/>
        </p:nvSpPr>
        <p:spPr>
          <a:xfrm rot="10800000" flipH="1">
            <a:off x="9779639" y="0"/>
            <a:ext cx="2402078" cy="6858174"/>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402476"/>
              <a:gd name="connsiteY0" fmla="*/ 0 h 6858174"/>
              <a:gd name="connsiteX1" fmla="*/ 2402476 w 2402476"/>
              <a:gd name="connsiteY1" fmla="*/ 174 h 6858174"/>
              <a:gd name="connsiteX2" fmla="*/ 2402476 w 2402476"/>
              <a:gd name="connsiteY2" fmla="*/ 6858174 h 6858174"/>
              <a:gd name="connsiteX3" fmla="*/ 1885255 w 2402476"/>
              <a:gd name="connsiteY3" fmla="*/ 6858174 h 6858174"/>
              <a:gd name="connsiteX4" fmla="*/ 0 w 2402476"/>
              <a:gd name="connsiteY4" fmla="*/ 0 h 6858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476" h="6858174">
                <a:moveTo>
                  <a:pt x="0" y="0"/>
                </a:moveTo>
                <a:lnTo>
                  <a:pt x="2402476" y="174"/>
                </a:lnTo>
                <a:lnTo>
                  <a:pt x="2402476" y="6858174"/>
                </a:lnTo>
                <a:lnTo>
                  <a:pt x="1885255" y="68581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438B8C7-F44E-2F32-00B6-A60380B2CB41}"/>
              </a:ext>
            </a:extLst>
          </p:cNvPr>
          <p:cNvSpPr>
            <a:spLocks noGrp="1"/>
          </p:cNvSpPr>
          <p:nvPr>
            <p:ph type="ftr" sz="quarter" idx="18"/>
          </p:nvPr>
        </p:nvSpPr>
        <p:spPr>
          <a:xfrm>
            <a:off x="838200" y="6108191"/>
            <a:ext cx="4114800" cy="457200"/>
          </a:xfrm>
        </p:spPr>
        <p:txBody>
          <a:bodyPr/>
          <a:lstStyle>
            <a:lvl1pPr algn="l">
              <a:defRPr/>
            </a:lvl1pPr>
          </a:lstStyle>
          <a:p>
            <a:r>
              <a:rPr lang="en-US" dirty="0"/>
              <a:t>Name of School/Unit</a:t>
            </a:r>
          </a:p>
        </p:txBody>
      </p:sp>
      <p:sp>
        <p:nvSpPr>
          <p:cNvPr id="7" name="Slide Number Placeholder 6">
            <a:extLst>
              <a:ext uri="{FF2B5EF4-FFF2-40B4-BE49-F238E27FC236}">
                <a16:creationId xmlns:a16="http://schemas.microsoft.com/office/drawing/2014/main" id="{F3DEA13B-F68A-5C62-C220-67BBAF2177BA}"/>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4712C076-73D2-1D7B-B0F4-A13B35C9D1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037958"/>
            <a:ext cx="1496291" cy="457200"/>
          </a:xfrm>
          <a:prstGeom prst="rect">
            <a:avLst/>
          </a:prstGeom>
        </p:spPr>
      </p:pic>
      <p:sp>
        <p:nvSpPr>
          <p:cNvPr id="5" name="Picture Placeholder 8">
            <a:extLst>
              <a:ext uri="{FF2B5EF4-FFF2-40B4-BE49-F238E27FC236}">
                <a16:creationId xmlns:a16="http://schemas.microsoft.com/office/drawing/2014/main" id="{CEC767A8-355D-354F-49A2-169D4D3CE597}"/>
              </a:ext>
            </a:extLst>
          </p:cNvPr>
          <p:cNvSpPr>
            <a:spLocks noGrp="1" noChangeAspect="1"/>
          </p:cNvSpPr>
          <p:nvPr>
            <p:ph type="pic" sz="quarter" idx="20" hasCustomPrompt="1"/>
          </p:nvPr>
        </p:nvSpPr>
        <p:spPr>
          <a:xfrm>
            <a:off x="838200" y="5038725"/>
            <a:ext cx="4114800" cy="600075"/>
          </a:xfrm>
          <a:solidFill>
            <a:schemeClr val="bg1"/>
          </a:solidFill>
          <a:ln>
            <a:noFill/>
          </a:ln>
        </p:spPr>
        <p:txBody>
          <a:bodyPr lIns="0" tIns="0" rIns="0" bIns="0">
            <a:normAutofit/>
          </a:bodyPr>
          <a:lstStyle>
            <a:lvl1pPr marL="130175" indent="0">
              <a:buNone/>
              <a:defRPr sz="1400"/>
            </a:lvl1pPr>
          </a:lstStyle>
          <a:p>
            <a:r>
              <a:rPr lang="en-US" dirty="0"/>
              <a:t>Click here to insert your school/unit logo here or delete this box for the standard CU Denver logo</a:t>
            </a:r>
          </a:p>
        </p:txBody>
      </p:sp>
    </p:spTree>
    <p:extLst>
      <p:ext uri="{BB962C8B-B14F-4D97-AF65-F5344CB8AC3E}">
        <p14:creationId xmlns:p14="http://schemas.microsoft.com/office/powerpoint/2010/main" val="1881569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a:xfrm>
            <a:off x="5613599" y="6090377"/>
            <a:ext cx="4114800" cy="462824"/>
          </a:xfrm>
        </p:spPr>
        <p:txBody>
          <a:bodyPr/>
          <a:lstStyle/>
          <a:p>
            <a:r>
              <a:rPr lang="en-US" dirty="0"/>
              <a:t>Name of School/Unit</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685800" y="20574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1.</a:t>
            </a:r>
          </a:p>
        </p:txBody>
      </p:sp>
      <p:sp>
        <p:nvSpPr>
          <p:cNvPr id="15" name="Text Placeholder 14">
            <a:extLst>
              <a:ext uri="{FF2B5EF4-FFF2-40B4-BE49-F238E27FC236}">
                <a16:creationId xmlns:a16="http://schemas.microsoft.com/office/drawing/2014/main" id="{1011CDA4-93C1-11C9-F0CD-3076BA6C2CE8}"/>
              </a:ext>
            </a:extLst>
          </p:cNvPr>
          <p:cNvSpPr>
            <a:spLocks noGrp="1"/>
          </p:cNvSpPr>
          <p:nvPr>
            <p:ph type="body" sz="quarter" idx="14" hasCustomPrompt="1"/>
          </p:nvPr>
        </p:nvSpPr>
        <p:spPr>
          <a:xfrm>
            <a:off x="1447799" y="20574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1</a:t>
            </a:r>
          </a:p>
        </p:txBody>
      </p:sp>
      <p:sp>
        <p:nvSpPr>
          <p:cNvPr id="16" name="Text Placeholder 9">
            <a:extLst>
              <a:ext uri="{FF2B5EF4-FFF2-40B4-BE49-F238E27FC236}">
                <a16:creationId xmlns:a16="http://schemas.microsoft.com/office/drawing/2014/main" id="{EA39E1E8-EFE2-6679-3BE1-FB069B666960}"/>
              </a:ext>
            </a:extLst>
          </p:cNvPr>
          <p:cNvSpPr>
            <a:spLocks noGrp="1"/>
          </p:cNvSpPr>
          <p:nvPr>
            <p:ph type="body" sz="quarter" idx="15" hasCustomPrompt="1"/>
          </p:nvPr>
        </p:nvSpPr>
        <p:spPr>
          <a:xfrm>
            <a:off x="685812" y="25146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2.</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1447811" y="25146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2</a:t>
            </a:r>
          </a:p>
        </p:txBody>
      </p:sp>
      <p:sp>
        <p:nvSpPr>
          <p:cNvPr id="18" name="Text Placeholder 9">
            <a:extLst>
              <a:ext uri="{FF2B5EF4-FFF2-40B4-BE49-F238E27FC236}">
                <a16:creationId xmlns:a16="http://schemas.microsoft.com/office/drawing/2014/main" id="{2EE542D1-2A8F-EB58-125A-2C136EF754AD}"/>
              </a:ext>
            </a:extLst>
          </p:cNvPr>
          <p:cNvSpPr>
            <a:spLocks noGrp="1"/>
          </p:cNvSpPr>
          <p:nvPr>
            <p:ph type="body" sz="quarter" idx="17" hasCustomPrompt="1"/>
          </p:nvPr>
        </p:nvSpPr>
        <p:spPr>
          <a:xfrm>
            <a:off x="685653" y="297180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3.</a:t>
            </a:r>
          </a:p>
        </p:txBody>
      </p:sp>
      <p:sp>
        <p:nvSpPr>
          <p:cNvPr id="19" name="Text Placeholder 14">
            <a:extLst>
              <a:ext uri="{FF2B5EF4-FFF2-40B4-BE49-F238E27FC236}">
                <a16:creationId xmlns:a16="http://schemas.microsoft.com/office/drawing/2014/main" id="{649CE2D2-2605-9A0F-9AE7-B046AB09A5A0}"/>
              </a:ext>
            </a:extLst>
          </p:cNvPr>
          <p:cNvSpPr>
            <a:spLocks noGrp="1"/>
          </p:cNvSpPr>
          <p:nvPr>
            <p:ph type="body" sz="quarter" idx="18" hasCustomPrompt="1"/>
          </p:nvPr>
        </p:nvSpPr>
        <p:spPr>
          <a:xfrm>
            <a:off x="1447652" y="297180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3</a:t>
            </a:r>
          </a:p>
        </p:txBody>
      </p:sp>
      <p:sp>
        <p:nvSpPr>
          <p:cNvPr id="20" name="Text Placeholder 9">
            <a:extLst>
              <a:ext uri="{FF2B5EF4-FFF2-40B4-BE49-F238E27FC236}">
                <a16:creationId xmlns:a16="http://schemas.microsoft.com/office/drawing/2014/main" id="{AA92D853-5C3B-D2FA-7DBD-290D9F117DB7}"/>
              </a:ext>
            </a:extLst>
          </p:cNvPr>
          <p:cNvSpPr>
            <a:spLocks noGrp="1"/>
          </p:cNvSpPr>
          <p:nvPr>
            <p:ph type="body" sz="quarter" idx="19" hasCustomPrompt="1"/>
          </p:nvPr>
        </p:nvSpPr>
        <p:spPr>
          <a:xfrm>
            <a:off x="685653" y="345459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a:t>
            </a:r>
          </a:p>
        </p:txBody>
      </p:sp>
      <p:sp>
        <p:nvSpPr>
          <p:cNvPr id="21" name="Text Placeholder 14">
            <a:extLst>
              <a:ext uri="{FF2B5EF4-FFF2-40B4-BE49-F238E27FC236}">
                <a16:creationId xmlns:a16="http://schemas.microsoft.com/office/drawing/2014/main" id="{1615DF8B-E105-58FF-A9FA-CAD849A19AE4}"/>
              </a:ext>
            </a:extLst>
          </p:cNvPr>
          <p:cNvSpPr>
            <a:spLocks noGrp="1"/>
          </p:cNvSpPr>
          <p:nvPr>
            <p:ph type="body" sz="quarter" idx="20" hasCustomPrompt="1"/>
          </p:nvPr>
        </p:nvSpPr>
        <p:spPr>
          <a:xfrm>
            <a:off x="1447652" y="345459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4</a:t>
            </a:r>
          </a:p>
        </p:txBody>
      </p:sp>
      <p:sp>
        <p:nvSpPr>
          <p:cNvPr id="22" name="Text Placeholder 9">
            <a:extLst>
              <a:ext uri="{FF2B5EF4-FFF2-40B4-BE49-F238E27FC236}">
                <a16:creationId xmlns:a16="http://schemas.microsoft.com/office/drawing/2014/main" id="{84F4262D-2EDB-A354-70A3-D9798FF8CBFC}"/>
              </a:ext>
            </a:extLst>
          </p:cNvPr>
          <p:cNvSpPr>
            <a:spLocks noGrp="1"/>
          </p:cNvSpPr>
          <p:nvPr>
            <p:ph type="body" sz="quarter" idx="21" hasCustomPrompt="1"/>
          </p:nvPr>
        </p:nvSpPr>
        <p:spPr>
          <a:xfrm>
            <a:off x="685653" y="393738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5.</a:t>
            </a:r>
          </a:p>
        </p:txBody>
      </p:sp>
      <p:sp>
        <p:nvSpPr>
          <p:cNvPr id="23" name="Text Placeholder 14">
            <a:extLst>
              <a:ext uri="{FF2B5EF4-FFF2-40B4-BE49-F238E27FC236}">
                <a16:creationId xmlns:a16="http://schemas.microsoft.com/office/drawing/2014/main" id="{CBE3CC56-D527-0FA5-4717-873404542D29}"/>
              </a:ext>
            </a:extLst>
          </p:cNvPr>
          <p:cNvSpPr>
            <a:spLocks noGrp="1"/>
          </p:cNvSpPr>
          <p:nvPr>
            <p:ph type="body" sz="quarter" idx="22" hasCustomPrompt="1"/>
          </p:nvPr>
        </p:nvSpPr>
        <p:spPr>
          <a:xfrm>
            <a:off x="1447652" y="393738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5</a:t>
            </a:r>
          </a:p>
        </p:txBody>
      </p:sp>
      <p:sp>
        <p:nvSpPr>
          <p:cNvPr id="24" name="Text Placeholder 9">
            <a:extLst>
              <a:ext uri="{FF2B5EF4-FFF2-40B4-BE49-F238E27FC236}">
                <a16:creationId xmlns:a16="http://schemas.microsoft.com/office/drawing/2014/main" id="{622736C3-E789-C32E-A20E-D189662E6F25}"/>
              </a:ext>
            </a:extLst>
          </p:cNvPr>
          <p:cNvSpPr>
            <a:spLocks noGrp="1"/>
          </p:cNvSpPr>
          <p:nvPr>
            <p:ph type="body" sz="quarter" idx="23" hasCustomPrompt="1"/>
          </p:nvPr>
        </p:nvSpPr>
        <p:spPr>
          <a:xfrm>
            <a:off x="685653" y="4417540"/>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6.</a:t>
            </a:r>
          </a:p>
        </p:txBody>
      </p:sp>
      <p:sp>
        <p:nvSpPr>
          <p:cNvPr id="25" name="Text Placeholder 14">
            <a:extLst>
              <a:ext uri="{FF2B5EF4-FFF2-40B4-BE49-F238E27FC236}">
                <a16:creationId xmlns:a16="http://schemas.microsoft.com/office/drawing/2014/main" id="{39D4FC22-4737-D0DE-4A59-E00610B2E1AC}"/>
              </a:ext>
            </a:extLst>
          </p:cNvPr>
          <p:cNvSpPr>
            <a:spLocks noGrp="1"/>
          </p:cNvSpPr>
          <p:nvPr>
            <p:ph type="body" sz="quarter" idx="24" hasCustomPrompt="1"/>
          </p:nvPr>
        </p:nvSpPr>
        <p:spPr>
          <a:xfrm>
            <a:off x="1447652" y="4417540"/>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6</a:t>
            </a:r>
          </a:p>
        </p:txBody>
      </p:sp>
      <p:sp>
        <p:nvSpPr>
          <p:cNvPr id="26" name="Text Placeholder 9">
            <a:extLst>
              <a:ext uri="{FF2B5EF4-FFF2-40B4-BE49-F238E27FC236}">
                <a16:creationId xmlns:a16="http://schemas.microsoft.com/office/drawing/2014/main" id="{F6A867FF-440E-4FFF-5D8D-034279F7219F}"/>
              </a:ext>
            </a:extLst>
          </p:cNvPr>
          <p:cNvSpPr>
            <a:spLocks noGrp="1"/>
          </p:cNvSpPr>
          <p:nvPr>
            <p:ph type="body" sz="quarter" idx="25" hasCustomPrompt="1"/>
          </p:nvPr>
        </p:nvSpPr>
        <p:spPr>
          <a:xfrm>
            <a:off x="685653" y="4896196"/>
            <a:ext cx="533400" cy="457200"/>
          </a:xfrm>
        </p:spPr>
        <p:txBody>
          <a:bodyPr/>
          <a:lstStyle>
            <a:lvl1pPr marL="0" indent="0" algn="r">
              <a:buNone/>
              <a:defRPr b="1" i="1">
                <a:solidFill>
                  <a:schemeClr val="tx2"/>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7.</a:t>
            </a:r>
          </a:p>
        </p:txBody>
      </p:sp>
      <p:sp>
        <p:nvSpPr>
          <p:cNvPr id="27" name="Text Placeholder 14">
            <a:extLst>
              <a:ext uri="{FF2B5EF4-FFF2-40B4-BE49-F238E27FC236}">
                <a16:creationId xmlns:a16="http://schemas.microsoft.com/office/drawing/2014/main" id="{5F84B071-3F11-869A-48F9-57F1699A3305}"/>
              </a:ext>
            </a:extLst>
          </p:cNvPr>
          <p:cNvSpPr>
            <a:spLocks noGrp="1"/>
          </p:cNvSpPr>
          <p:nvPr>
            <p:ph type="body" sz="quarter" idx="26" hasCustomPrompt="1"/>
          </p:nvPr>
        </p:nvSpPr>
        <p:spPr>
          <a:xfrm>
            <a:off x="1447652" y="4896196"/>
            <a:ext cx="8280599" cy="4572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Item 7</a:t>
            </a:r>
          </a:p>
        </p:txBody>
      </p:sp>
    </p:spTree>
    <p:extLst>
      <p:ext uri="{BB962C8B-B14F-4D97-AF65-F5344CB8AC3E}">
        <p14:creationId xmlns:p14="http://schemas.microsoft.com/office/powerpoint/2010/main" val="31564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 Teal">
    <p:spTree>
      <p:nvGrpSpPr>
        <p:cNvPr id="1" name=""/>
        <p:cNvGrpSpPr/>
        <p:nvPr/>
      </p:nvGrpSpPr>
      <p:grpSpPr>
        <a:xfrm>
          <a:off x="0" y="0"/>
          <a:ext cx="0" cy="0"/>
          <a:chOff x="0" y="0"/>
          <a:chExt cx="0" cy="0"/>
        </a:xfrm>
      </p:grpSpPr>
      <p:sp>
        <p:nvSpPr>
          <p:cNvPr id="7" name="Rectangle 22">
            <a:extLst>
              <a:ext uri="{FF2B5EF4-FFF2-40B4-BE49-F238E27FC236}">
                <a16:creationId xmlns:a16="http://schemas.microsoft.com/office/drawing/2014/main" id="{526D49ED-4EE9-FCA5-D7E0-6845B13BDF1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8" name="Rectangle 22">
            <a:extLst>
              <a:ext uri="{FF2B5EF4-FFF2-40B4-BE49-F238E27FC236}">
                <a16:creationId xmlns:a16="http://schemas.microsoft.com/office/drawing/2014/main" id="{3B04C0D7-4DF6-6731-A0F1-7DB9412A8E41}"/>
              </a:ext>
            </a:extLst>
          </p:cNvPr>
          <p:cNvSpPr>
            <a:spLocks/>
          </p:cNvSpPr>
          <p:nvPr userDrawn="1"/>
        </p:nvSpPr>
        <p:spPr>
          <a:xfrm rot="10800000" flipH="1">
            <a:off x="9795875" y="0"/>
            <a:ext cx="2396125"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8199" y="2057400"/>
            <a:ext cx="8890051"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199" y="2514600"/>
            <a:ext cx="8890211"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
        <p:nvSpPr>
          <p:cNvPr id="3" name="Footer Placeholder 4">
            <a:extLst>
              <a:ext uri="{FF2B5EF4-FFF2-40B4-BE49-F238E27FC236}">
                <a16:creationId xmlns:a16="http://schemas.microsoft.com/office/drawing/2014/main" id="{0B73FC1A-15C8-6BEB-2217-8EB443B1CACE}"/>
              </a:ext>
            </a:extLst>
          </p:cNvPr>
          <p:cNvSpPr>
            <a:spLocks noGrp="1"/>
          </p:cNvSpPr>
          <p:nvPr>
            <p:ph type="ftr" sz="quarter" idx="11"/>
          </p:nvPr>
        </p:nvSpPr>
        <p:spPr>
          <a:xfrm>
            <a:off x="5613599" y="6090377"/>
            <a:ext cx="4114800" cy="462824"/>
          </a:xfrm>
        </p:spPr>
        <p:txBody>
          <a:bodyPr/>
          <a:lstStyle/>
          <a:p>
            <a:r>
              <a:rPr lang="en-US" dirty="0"/>
              <a:t>Name of School/Unit</a:t>
            </a:r>
          </a:p>
        </p:txBody>
      </p:sp>
    </p:spTree>
    <p:extLst>
      <p:ext uri="{BB962C8B-B14F-4D97-AF65-F5344CB8AC3E}">
        <p14:creationId xmlns:p14="http://schemas.microsoft.com/office/powerpoint/2010/main" val="1290832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 Gold">
    <p:spTree>
      <p:nvGrpSpPr>
        <p:cNvPr id="1" name=""/>
        <p:cNvGrpSpPr/>
        <p:nvPr/>
      </p:nvGrpSpPr>
      <p:grpSpPr>
        <a:xfrm>
          <a:off x="0" y="0"/>
          <a:ext cx="0" cy="0"/>
          <a:chOff x="0" y="0"/>
          <a:chExt cx="0" cy="0"/>
        </a:xfrm>
      </p:grpSpPr>
      <p:sp>
        <p:nvSpPr>
          <p:cNvPr id="3" name="Rectangle 22">
            <a:extLst>
              <a:ext uri="{FF2B5EF4-FFF2-40B4-BE49-F238E27FC236}">
                <a16:creationId xmlns:a16="http://schemas.microsoft.com/office/drawing/2014/main" id="{F858F38A-040F-5B26-18C8-CD69F76F0AA4}"/>
              </a:ext>
            </a:extLst>
          </p:cNvPr>
          <p:cNvSpPr>
            <a:spLocks/>
          </p:cNvSpPr>
          <p:nvPr userDrawn="1"/>
        </p:nvSpPr>
        <p:spPr>
          <a:xfrm flipV="1">
            <a:off x="9766939" y="-1"/>
            <a:ext cx="2425061" cy="188436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 name="connsiteX0" fmla="*/ 0 w 2278163"/>
              <a:gd name="connsiteY0" fmla="*/ 0 h 10649530"/>
              <a:gd name="connsiteX1" fmla="*/ 2278163 w 2278163"/>
              <a:gd name="connsiteY1" fmla="*/ 10649531 h 10649530"/>
              <a:gd name="connsiteX2" fmla="*/ 2278163 w 2278163"/>
              <a:gd name="connsiteY2" fmla="*/ 6834972 h 10649530"/>
              <a:gd name="connsiteX3" fmla="*/ 1710832 w 2278163"/>
              <a:gd name="connsiteY3" fmla="*/ 6801621 h 10649530"/>
              <a:gd name="connsiteX4" fmla="*/ 0 w 2278163"/>
              <a:gd name="connsiteY4" fmla="*/ 0 h 10649530"/>
              <a:gd name="connsiteX0" fmla="*/ 0 w 1889057"/>
              <a:gd name="connsiteY0" fmla="*/ 3837583 h 3847909"/>
              <a:gd name="connsiteX1" fmla="*/ 1889057 w 1889057"/>
              <a:gd name="connsiteY1" fmla="*/ 3847910 h 3847909"/>
              <a:gd name="connsiteX2" fmla="*/ 1889057 w 1889057"/>
              <a:gd name="connsiteY2" fmla="*/ 33351 h 3847909"/>
              <a:gd name="connsiteX3" fmla="*/ 1321726 w 1889057"/>
              <a:gd name="connsiteY3" fmla="*/ 0 h 3847909"/>
              <a:gd name="connsiteX4" fmla="*/ 0 w 1889057"/>
              <a:gd name="connsiteY4" fmla="*/ 3837583 h 3847909"/>
              <a:gd name="connsiteX0" fmla="*/ 0 w 1889057"/>
              <a:gd name="connsiteY0" fmla="*/ 3857733 h 3868059"/>
              <a:gd name="connsiteX1" fmla="*/ 1889057 w 1889057"/>
              <a:gd name="connsiteY1" fmla="*/ 3868060 h 3868059"/>
              <a:gd name="connsiteX2" fmla="*/ 1889057 w 1889057"/>
              <a:gd name="connsiteY2" fmla="*/ 53501 h 3868059"/>
              <a:gd name="connsiteX3" fmla="*/ 1490098 w 1889057"/>
              <a:gd name="connsiteY3" fmla="*/ 0 h 3868059"/>
              <a:gd name="connsiteX4" fmla="*/ 0 w 1889057"/>
              <a:gd name="connsiteY4" fmla="*/ 3857733 h 3868059"/>
              <a:gd name="connsiteX0" fmla="*/ 0 w 1129796"/>
              <a:gd name="connsiteY0" fmla="*/ 2658808 h 3868059"/>
              <a:gd name="connsiteX1" fmla="*/ 1129796 w 1129796"/>
              <a:gd name="connsiteY1" fmla="*/ 3868060 h 3868059"/>
              <a:gd name="connsiteX2" fmla="*/ 1129796 w 1129796"/>
              <a:gd name="connsiteY2" fmla="*/ 53501 h 3868059"/>
              <a:gd name="connsiteX3" fmla="*/ 730837 w 1129796"/>
              <a:gd name="connsiteY3" fmla="*/ 0 h 3868059"/>
              <a:gd name="connsiteX4" fmla="*/ 0 w 1129796"/>
              <a:gd name="connsiteY4" fmla="*/ 2658808 h 3868059"/>
              <a:gd name="connsiteX0" fmla="*/ 63369 w 398959"/>
              <a:gd name="connsiteY0" fmla="*/ 2769633 h 3868059"/>
              <a:gd name="connsiteX1" fmla="*/ 398959 w 398959"/>
              <a:gd name="connsiteY1" fmla="*/ 3868060 h 3868059"/>
              <a:gd name="connsiteX2" fmla="*/ 398959 w 398959"/>
              <a:gd name="connsiteY2" fmla="*/ 53501 h 3868059"/>
              <a:gd name="connsiteX3" fmla="*/ 0 w 398959"/>
              <a:gd name="connsiteY3" fmla="*/ 0 h 3868059"/>
              <a:gd name="connsiteX4" fmla="*/ 63369 w 398959"/>
              <a:gd name="connsiteY4" fmla="*/ 2769633 h 3868059"/>
              <a:gd name="connsiteX0" fmla="*/ 0 w 2136849"/>
              <a:gd name="connsiteY0" fmla="*/ 3384208 h 3868059"/>
              <a:gd name="connsiteX1" fmla="*/ 2136849 w 2136849"/>
              <a:gd name="connsiteY1" fmla="*/ 3868060 h 3868059"/>
              <a:gd name="connsiteX2" fmla="*/ 2136849 w 2136849"/>
              <a:gd name="connsiteY2" fmla="*/ 53501 h 3868059"/>
              <a:gd name="connsiteX3" fmla="*/ 1737890 w 2136849"/>
              <a:gd name="connsiteY3" fmla="*/ 0 h 3868059"/>
              <a:gd name="connsiteX4" fmla="*/ 0 w 2136849"/>
              <a:gd name="connsiteY4" fmla="*/ 3384208 h 3868059"/>
              <a:gd name="connsiteX0" fmla="*/ 0 w 2136849"/>
              <a:gd name="connsiteY0" fmla="*/ 3384208 h 3384208"/>
              <a:gd name="connsiteX1" fmla="*/ 2133672 w 2136849"/>
              <a:gd name="connsiteY1" fmla="*/ 3313934 h 3384208"/>
              <a:gd name="connsiteX2" fmla="*/ 2136849 w 2136849"/>
              <a:gd name="connsiteY2" fmla="*/ 53501 h 3384208"/>
              <a:gd name="connsiteX3" fmla="*/ 1737890 w 2136849"/>
              <a:gd name="connsiteY3" fmla="*/ 0 h 3384208"/>
              <a:gd name="connsiteX4" fmla="*/ 0 w 2136849"/>
              <a:gd name="connsiteY4" fmla="*/ 3384208 h 3384208"/>
              <a:gd name="connsiteX0" fmla="*/ 0 w 2136849"/>
              <a:gd name="connsiteY0" fmla="*/ 3384208 h 3384459"/>
              <a:gd name="connsiteX1" fmla="*/ 2133672 w 2136849"/>
              <a:gd name="connsiteY1" fmla="*/ 3384459 h 3384459"/>
              <a:gd name="connsiteX2" fmla="*/ 2136849 w 2136849"/>
              <a:gd name="connsiteY2" fmla="*/ 53501 h 3384459"/>
              <a:gd name="connsiteX3" fmla="*/ 1737890 w 2136849"/>
              <a:gd name="connsiteY3" fmla="*/ 0 h 3384459"/>
              <a:gd name="connsiteX4" fmla="*/ 0 w 2136849"/>
              <a:gd name="connsiteY4" fmla="*/ 3384208 h 3384459"/>
              <a:gd name="connsiteX0" fmla="*/ 0 w 1127276"/>
              <a:gd name="connsiteY0" fmla="*/ 2683823 h 3384459"/>
              <a:gd name="connsiteX1" fmla="*/ 1124099 w 1127276"/>
              <a:gd name="connsiteY1" fmla="*/ 3384459 h 3384459"/>
              <a:gd name="connsiteX2" fmla="*/ 1127276 w 1127276"/>
              <a:gd name="connsiteY2" fmla="*/ 53501 h 3384459"/>
              <a:gd name="connsiteX3" fmla="*/ 728317 w 1127276"/>
              <a:gd name="connsiteY3" fmla="*/ 0 h 3384459"/>
              <a:gd name="connsiteX4" fmla="*/ 0 w 1127276"/>
              <a:gd name="connsiteY4" fmla="*/ 2683823 h 3384459"/>
              <a:gd name="connsiteX0" fmla="*/ 0 w 1432251"/>
              <a:gd name="connsiteY0" fmla="*/ 3317504 h 3384459"/>
              <a:gd name="connsiteX1" fmla="*/ 1429074 w 1432251"/>
              <a:gd name="connsiteY1" fmla="*/ 3384459 h 3384459"/>
              <a:gd name="connsiteX2" fmla="*/ 1432251 w 1432251"/>
              <a:gd name="connsiteY2" fmla="*/ 53501 h 3384459"/>
              <a:gd name="connsiteX3" fmla="*/ 1033292 w 1432251"/>
              <a:gd name="connsiteY3" fmla="*/ 0 h 3384459"/>
              <a:gd name="connsiteX4" fmla="*/ 0 w 1432251"/>
              <a:gd name="connsiteY4" fmla="*/ 3317504 h 3384459"/>
              <a:gd name="connsiteX0" fmla="*/ 0 w 1432251"/>
              <a:gd name="connsiteY0" fmla="*/ 3450910 h 3517865"/>
              <a:gd name="connsiteX1" fmla="*/ 1429074 w 1432251"/>
              <a:gd name="connsiteY1" fmla="*/ 3517865 h 3517865"/>
              <a:gd name="connsiteX2" fmla="*/ 1432251 w 1432251"/>
              <a:gd name="connsiteY2" fmla="*/ 186907 h 3517865"/>
              <a:gd name="connsiteX3" fmla="*/ 1054324 w 1432251"/>
              <a:gd name="connsiteY3" fmla="*/ 0 h 3517865"/>
              <a:gd name="connsiteX4" fmla="*/ 0 w 1432251"/>
              <a:gd name="connsiteY4" fmla="*/ 3450910 h 3517865"/>
              <a:gd name="connsiteX0" fmla="*/ 0 w 1432251"/>
              <a:gd name="connsiteY0" fmla="*/ 3751075 h 3818030"/>
              <a:gd name="connsiteX1" fmla="*/ 1429074 w 1432251"/>
              <a:gd name="connsiteY1" fmla="*/ 3818030 h 3818030"/>
              <a:gd name="connsiteX2" fmla="*/ 1432251 w 1432251"/>
              <a:gd name="connsiteY2" fmla="*/ 487072 h 3818030"/>
              <a:gd name="connsiteX3" fmla="*/ 938644 w 1432251"/>
              <a:gd name="connsiteY3" fmla="*/ 0 h 3818030"/>
              <a:gd name="connsiteX4" fmla="*/ 0 w 1432251"/>
              <a:gd name="connsiteY4" fmla="*/ 3751075 h 3818030"/>
              <a:gd name="connsiteX0" fmla="*/ 0 w 1432251"/>
              <a:gd name="connsiteY0" fmla="*/ 3264003 h 3330958"/>
              <a:gd name="connsiteX1" fmla="*/ 1429074 w 1432251"/>
              <a:gd name="connsiteY1" fmla="*/ 3330958 h 3330958"/>
              <a:gd name="connsiteX2" fmla="*/ 1432251 w 1432251"/>
              <a:gd name="connsiteY2" fmla="*/ 0 h 3330958"/>
              <a:gd name="connsiteX3" fmla="*/ 970193 w 1432251"/>
              <a:gd name="connsiteY3" fmla="*/ 146612 h 3330958"/>
              <a:gd name="connsiteX4" fmla="*/ 0 w 1432251"/>
              <a:gd name="connsiteY4" fmla="*/ 3264003 h 3330958"/>
              <a:gd name="connsiteX0" fmla="*/ 0 w 1432251"/>
              <a:gd name="connsiteY0" fmla="*/ 3450906 h 3517861"/>
              <a:gd name="connsiteX1" fmla="*/ 1429074 w 1432251"/>
              <a:gd name="connsiteY1" fmla="*/ 3517861 h 3517861"/>
              <a:gd name="connsiteX2" fmla="*/ 1432251 w 1432251"/>
              <a:gd name="connsiteY2" fmla="*/ 186903 h 3517861"/>
              <a:gd name="connsiteX3" fmla="*/ 1022775 w 1432251"/>
              <a:gd name="connsiteY3" fmla="*/ 0 h 3517861"/>
              <a:gd name="connsiteX4" fmla="*/ 0 w 1432251"/>
              <a:gd name="connsiteY4" fmla="*/ 3450906 h 3517861"/>
              <a:gd name="connsiteX0" fmla="*/ 0 w 1432251"/>
              <a:gd name="connsiteY0" fmla="*/ 3530817 h 3597772"/>
              <a:gd name="connsiteX1" fmla="*/ 1429074 w 1432251"/>
              <a:gd name="connsiteY1" fmla="*/ 3597772 h 3597772"/>
              <a:gd name="connsiteX2" fmla="*/ 1432251 w 1432251"/>
              <a:gd name="connsiteY2" fmla="*/ 0 h 3597772"/>
              <a:gd name="connsiteX3" fmla="*/ 1022775 w 1432251"/>
              <a:gd name="connsiteY3" fmla="*/ 79911 h 3597772"/>
              <a:gd name="connsiteX4" fmla="*/ 0 w 1432251"/>
              <a:gd name="connsiteY4" fmla="*/ 3530817 h 3597772"/>
              <a:gd name="connsiteX0" fmla="*/ 0 w 1435428"/>
              <a:gd name="connsiteY0" fmla="*/ 3530817 h 3537322"/>
              <a:gd name="connsiteX1" fmla="*/ 1435428 w 1435428"/>
              <a:gd name="connsiteY1" fmla="*/ 3537322 h 3537322"/>
              <a:gd name="connsiteX2" fmla="*/ 1432251 w 1435428"/>
              <a:gd name="connsiteY2" fmla="*/ 0 h 3537322"/>
              <a:gd name="connsiteX3" fmla="*/ 1022775 w 1435428"/>
              <a:gd name="connsiteY3" fmla="*/ 79911 h 3537322"/>
              <a:gd name="connsiteX4" fmla="*/ 0 w 1435428"/>
              <a:gd name="connsiteY4" fmla="*/ 3530817 h 353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28" h="3537322">
                <a:moveTo>
                  <a:pt x="0" y="3530817"/>
                </a:moveTo>
                <a:lnTo>
                  <a:pt x="1435428" y="3537322"/>
                </a:lnTo>
                <a:lnTo>
                  <a:pt x="1432251" y="0"/>
                </a:lnTo>
                <a:lnTo>
                  <a:pt x="1022775" y="79911"/>
                </a:lnTo>
                <a:lnTo>
                  <a:pt x="0" y="3530817"/>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9" name="Rectangle 22">
            <a:extLst>
              <a:ext uri="{FF2B5EF4-FFF2-40B4-BE49-F238E27FC236}">
                <a16:creationId xmlns:a16="http://schemas.microsoft.com/office/drawing/2014/main" id="{70C1C63B-F9C4-40FC-BB27-7DBD9ECA01BE}"/>
              </a:ext>
            </a:extLst>
          </p:cNvPr>
          <p:cNvSpPr>
            <a:spLocks/>
          </p:cNvSpPr>
          <p:nvPr userDrawn="1"/>
        </p:nvSpPr>
        <p:spPr>
          <a:xfrm rot="10800000" flipH="1">
            <a:off x="9795875" y="0"/>
            <a:ext cx="2395728"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125" h="6858000">
                <a:moveTo>
                  <a:pt x="0" y="12526"/>
                </a:moveTo>
                <a:lnTo>
                  <a:pt x="2396125" y="0"/>
                </a:lnTo>
                <a:lnTo>
                  <a:pt x="2396125" y="6858000"/>
                </a:lnTo>
                <a:lnTo>
                  <a:pt x="1878904" y="6858000"/>
                </a:lnTo>
                <a:lnTo>
                  <a:pt x="0" y="12526"/>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a:prstGeom prst="rect">
            <a:avLst/>
          </a:prstGeom>
          <a:noFill/>
        </p:spPr>
        <p:txBody>
          <a:bodyPr/>
          <a:lstStyle/>
          <a:p>
            <a:r>
              <a:rPr lang="en-US" dirty="0"/>
              <a:t>24 PT HELVETICA NEUE BOLD CONDENSED ITALIC IN ALL-CAPS</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dirty="0"/>
          </a:p>
        </p:txBody>
      </p:sp>
      <p:sp>
        <p:nvSpPr>
          <p:cNvPr id="10" name="Text Placeholder 9">
            <a:extLst>
              <a:ext uri="{FF2B5EF4-FFF2-40B4-BE49-F238E27FC236}">
                <a16:creationId xmlns:a16="http://schemas.microsoft.com/office/drawing/2014/main" id="{F4C63C66-DAA7-A65A-890A-CBA7F4AE8B62}"/>
              </a:ext>
            </a:extLst>
          </p:cNvPr>
          <p:cNvSpPr>
            <a:spLocks noGrp="1"/>
          </p:cNvSpPr>
          <p:nvPr>
            <p:ph type="body" sz="quarter" idx="13" hasCustomPrompt="1"/>
          </p:nvPr>
        </p:nvSpPr>
        <p:spPr>
          <a:xfrm>
            <a:off x="837805" y="2057400"/>
            <a:ext cx="8890446" cy="457200"/>
          </a:xfrm>
        </p:spPr>
        <p:txBody>
          <a:bodyPr/>
          <a:lstStyle>
            <a:lvl1pPr marL="0" indent="0" algn="l">
              <a:buNone/>
              <a:defRPr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dirty="0"/>
              <a:t>FIRST AND LAST NAME</a:t>
            </a:r>
          </a:p>
        </p:txBody>
      </p:sp>
      <p:sp>
        <p:nvSpPr>
          <p:cNvPr id="17" name="Text Placeholder 14">
            <a:extLst>
              <a:ext uri="{FF2B5EF4-FFF2-40B4-BE49-F238E27FC236}">
                <a16:creationId xmlns:a16="http://schemas.microsoft.com/office/drawing/2014/main" id="{6638645C-0FEA-4A2A-E0F9-C3AC70D5DAB2}"/>
              </a:ext>
            </a:extLst>
          </p:cNvPr>
          <p:cNvSpPr>
            <a:spLocks noGrp="1"/>
          </p:cNvSpPr>
          <p:nvPr>
            <p:ph type="body" sz="quarter" idx="16" hasCustomPrompt="1"/>
          </p:nvPr>
        </p:nvSpPr>
        <p:spPr>
          <a:xfrm>
            <a:off x="838201" y="2514600"/>
            <a:ext cx="8890210" cy="2971800"/>
          </a:xfrm>
        </p:spPr>
        <p:txBody>
          <a:bodyPr/>
          <a:lstStyle>
            <a:lvl1pPr marL="0" indent="0">
              <a:buNone/>
              <a:defRPr/>
            </a:lvl1pPr>
            <a:lvl2pPr marL="223837" indent="0">
              <a:buNone/>
              <a:defRPr/>
            </a:lvl2pPr>
            <a:lvl3pPr marL="460375" indent="0">
              <a:buNone/>
              <a:defRPr/>
            </a:lvl3pPr>
            <a:lvl4pPr marL="635000" indent="0">
              <a:buNone/>
              <a:defRPr/>
            </a:lvl4pPr>
            <a:lvl5pPr marL="808038" indent="0">
              <a:buNone/>
              <a:defRPr/>
            </a:lvl5pPr>
          </a:lstStyle>
          <a:p>
            <a:pPr lvl="0"/>
            <a:r>
              <a:rPr lang="en-US" dirty="0"/>
              <a:t>Title</a:t>
            </a:r>
          </a:p>
          <a:p>
            <a:pPr lvl="0"/>
            <a:r>
              <a:rPr lang="en-US" dirty="0"/>
              <a:t>School/College</a:t>
            </a:r>
          </a:p>
          <a:p>
            <a:pPr lvl="0"/>
            <a:r>
              <a:rPr lang="en-US" dirty="0"/>
              <a:t>Address</a:t>
            </a:r>
          </a:p>
          <a:p>
            <a:pPr lvl="0"/>
            <a:r>
              <a:rPr lang="en-US" dirty="0"/>
              <a:t>Email</a:t>
            </a:r>
          </a:p>
          <a:p>
            <a:pPr lvl="0"/>
            <a:r>
              <a:rPr lang="en-US" dirty="0"/>
              <a:t>Website</a:t>
            </a:r>
          </a:p>
          <a:p>
            <a:pPr lvl="0"/>
            <a:r>
              <a:rPr lang="en-US" dirty="0"/>
              <a:t>Social Handles</a:t>
            </a:r>
          </a:p>
        </p:txBody>
      </p:sp>
      <p:sp>
        <p:nvSpPr>
          <p:cNvPr id="7" name="Footer Placeholder 4">
            <a:extLst>
              <a:ext uri="{FF2B5EF4-FFF2-40B4-BE49-F238E27FC236}">
                <a16:creationId xmlns:a16="http://schemas.microsoft.com/office/drawing/2014/main" id="{FAFC8884-CA12-F09C-CE7F-A3691837B4A8}"/>
              </a:ext>
            </a:extLst>
          </p:cNvPr>
          <p:cNvSpPr>
            <a:spLocks noGrp="1"/>
          </p:cNvSpPr>
          <p:nvPr>
            <p:ph type="ftr" sz="quarter" idx="11"/>
          </p:nvPr>
        </p:nvSpPr>
        <p:spPr>
          <a:xfrm>
            <a:off x="5613599" y="6090377"/>
            <a:ext cx="4114800" cy="462824"/>
          </a:xfrm>
        </p:spPr>
        <p:txBody>
          <a:bodyPr/>
          <a:lstStyle/>
          <a:p>
            <a:r>
              <a:rPr lang="en-US" dirty="0"/>
              <a:t>Name of School/Unit</a:t>
            </a:r>
          </a:p>
        </p:txBody>
      </p:sp>
    </p:spTree>
    <p:extLst>
      <p:ext uri="{BB962C8B-B14F-4D97-AF65-F5344CB8AC3E}">
        <p14:creationId xmlns:p14="http://schemas.microsoft.com/office/powerpoint/2010/main" val="2221581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ntent 1 - Minim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89664" cy="914400"/>
          </a:xfrm>
        </p:spPr>
        <p:txBody>
          <a:bodyPr/>
          <a:lstStyle/>
          <a:p>
            <a:r>
              <a:rPr lang="en-US" dirty="0"/>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96345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1 - Mini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250706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1 - Minima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1681163"/>
            <a:ext cx="5157787"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2981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p:txBody>
          <a:bodyPr/>
          <a:lstStyle/>
          <a:p>
            <a:r>
              <a:rPr lang="en-US" dirty="0"/>
              <a:t>Name of School/Unit</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381000" y="723900"/>
            <a:ext cx="11811000" cy="914400"/>
          </a:xfrm>
        </p:spPr>
        <p:txBody>
          <a:bodyPr/>
          <a:lstStyle/>
          <a:p>
            <a:r>
              <a:rPr lang="en-US" dirty="0"/>
              <a:t>24 PT HELVETICA NEUE BOLD CONDENSED ITALIC IN ALL-CAPS</a:t>
            </a:r>
          </a:p>
        </p:txBody>
      </p:sp>
    </p:spTree>
    <p:extLst>
      <p:ext uri="{BB962C8B-B14F-4D97-AF65-F5344CB8AC3E}">
        <p14:creationId xmlns:p14="http://schemas.microsoft.com/office/powerpoint/2010/main" val="2717637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ntent 1 - Teal">
    <p:spTree>
      <p:nvGrpSpPr>
        <p:cNvPr id="1" name=""/>
        <p:cNvGrpSpPr/>
        <p:nvPr/>
      </p:nvGrpSpPr>
      <p:grpSpPr>
        <a:xfrm>
          <a:off x="0" y="0"/>
          <a:ext cx="0" cy="0"/>
          <a:chOff x="0" y="0"/>
          <a:chExt cx="0" cy="0"/>
        </a:xfrm>
      </p:grpSpPr>
      <p:sp>
        <p:nvSpPr>
          <p:cNvPr id="13" name="Rectangle 22">
            <a:extLst>
              <a:ext uri="{FF2B5EF4-FFF2-40B4-BE49-F238E27FC236}">
                <a16:creationId xmlns:a16="http://schemas.microsoft.com/office/drawing/2014/main" id="{EC82AEDF-F261-91FF-549C-4408004ABD32}"/>
              </a:ext>
            </a:extLst>
          </p:cNvPr>
          <p:cNvSpPr>
            <a:spLocks/>
          </p:cNvSpPr>
          <p:nvPr userDrawn="1"/>
        </p:nvSpPr>
        <p:spPr>
          <a:xfrm rot="10800000" flipV="1">
            <a:off x="0" y="2628"/>
            <a:ext cx="1193800"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a:xfrm>
            <a:off x="838200" y="2057400"/>
            <a:ext cx="10515600" cy="342900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825093F-5FBB-CC93-B528-8CC30242564A}"/>
              </a:ext>
            </a:extLst>
          </p:cNvPr>
          <p:cNvSpPr>
            <a:spLocks noGrp="1"/>
          </p:cNvSpPr>
          <p:nvPr>
            <p:ph type="title" hasCustomPrompt="1"/>
          </p:nvPr>
        </p:nvSpPr>
        <p:spPr>
          <a:xfrm>
            <a:off x="402336" y="723900"/>
            <a:ext cx="11777448" cy="914400"/>
          </a:xfrm>
        </p:spPr>
        <p:txBody>
          <a:bodyPr/>
          <a:lstStyle/>
          <a:p>
            <a:r>
              <a:rPr lang="en-US" dirty="0"/>
              <a:t>24 PT HELVETICA NEUE BOLD CONDENSED ITALIC IN ALL-CAPS</a:t>
            </a:r>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dirty="0"/>
          </a:p>
        </p:txBody>
      </p:sp>
    </p:spTree>
    <p:extLst>
      <p:ext uri="{BB962C8B-B14F-4D97-AF65-F5344CB8AC3E}">
        <p14:creationId xmlns:p14="http://schemas.microsoft.com/office/powerpoint/2010/main" val="217705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2 - Light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50686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2 - MId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438006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2 - Dark Gray">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593832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 Teal">
    <p:spTree>
      <p:nvGrpSpPr>
        <p:cNvPr id="1" name=""/>
        <p:cNvGrpSpPr/>
        <p:nvPr/>
      </p:nvGrpSpPr>
      <p:grpSpPr>
        <a:xfrm>
          <a:off x="0" y="0"/>
          <a:ext cx="0" cy="0"/>
          <a:chOff x="0" y="0"/>
          <a:chExt cx="0" cy="0"/>
        </a:xfrm>
      </p:grpSpPr>
      <p:sp>
        <p:nvSpPr>
          <p:cNvPr id="4" name="Rectangle 22">
            <a:extLst>
              <a:ext uri="{FF2B5EF4-FFF2-40B4-BE49-F238E27FC236}">
                <a16:creationId xmlns:a16="http://schemas.microsoft.com/office/drawing/2014/main" id="{BF82C916-B058-7E32-B05E-BDA56D9F84CB}"/>
              </a:ext>
            </a:extLst>
          </p:cNvPr>
          <p:cNvSpPr>
            <a:spLocks/>
          </p:cNvSpPr>
          <p:nvPr userDrawn="1"/>
        </p:nvSpPr>
        <p:spPr>
          <a:xfrm rot="10800000">
            <a:off x="2966467"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7" name="Rectangle 22">
            <a:extLst>
              <a:ext uri="{FF2B5EF4-FFF2-40B4-BE49-F238E27FC236}">
                <a16:creationId xmlns:a16="http://schemas.microsoft.com/office/drawing/2014/main" id="{2048B300-9C1A-D914-51D2-F327CF3122F5}"/>
              </a:ext>
            </a:extLst>
          </p:cNvPr>
          <p:cNvSpPr>
            <a:spLocks/>
          </p:cNvSpPr>
          <p:nvPr userDrawn="1"/>
        </p:nvSpPr>
        <p:spPr>
          <a:xfrm rot="10800000">
            <a:off x="0" y="1016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2" name="Footer Placeholder 1">
            <a:extLst>
              <a:ext uri="{FF2B5EF4-FFF2-40B4-BE49-F238E27FC236}">
                <a16:creationId xmlns:a16="http://schemas.microsoft.com/office/drawing/2014/main" id="{E9843064-F371-BEB9-4C67-CEA2EBCC5000}"/>
              </a:ext>
            </a:extLst>
          </p:cNvPr>
          <p:cNvSpPr>
            <a:spLocks noGrp="1"/>
          </p:cNvSpPr>
          <p:nvPr>
            <p:ph type="ftr" sz="quarter" idx="18"/>
          </p:nvPr>
        </p:nvSpPr>
        <p:spPr/>
        <p:txBody>
          <a:bodyPr/>
          <a:lstStyle/>
          <a:p>
            <a:r>
              <a:rPr lang="en-US" dirty="0"/>
              <a:t>Name of School/Unit</a:t>
            </a:r>
          </a:p>
        </p:txBody>
      </p:sp>
      <p:sp>
        <p:nvSpPr>
          <p:cNvPr id="5" name="Slide Number Placeholder 4">
            <a:extLst>
              <a:ext uri="{FF2B5EF4-FFF2-40B4-BE49-F238E27FC236}">
                <a16:creationId xmlns:a16="http://schemas.microsoft.com/office/drawing/2014/main" id="{8A1A13A3-B800-E476-45C1-4C5972EC952D}"/>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6" name="Picture 5" descr="A picture containing icon&#10;&#10;Description automatically generated">
            <a:extLst>
              <a:ext uri="{FF2B5EF4-FFF2-40B4-BE49-F238E27FC236}">
                <a16:creationId xmlns:a16="http://schemas.microsoft.com/office/drawing/2014/main" id="{F39EE8F3-2AF2-21AE-5162-32C3C0E0B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261792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bg2"/>
          </a:solidFill>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2088054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2 - Gold">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197" y="-3959"/>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a:solidFill>
            <a:schemeClr val="accent5"/>
          </a:solidFill>
        </p:spPr>
        <p:txBody>
          <a:bodyPr/>
          <a:lstStyle>
            <a:lvl1pPr>
              <a:defRPr>
                <a:solidFill>
                  <a:schemeClr val="bg1"/>
                </a:solidFill>
              </a:defRPr>
            </a:lvl1p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839479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2 - Teal">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A3AFEFA8-F229-F0C9-6387-3094F8FE5B51}"/>
              </a:ext>
            </a:extLst>
          </p:cNvPr>
          <p:cNvSpPr>
            <a:spLocks/>
          </p:cNvSpPr>
          <p:nvPr userDrawn="1"/>
        </p:nvSpPr>
        <p:spPr>
          <a:xfrm rot="10800000" flipV="1">
            <a:off x="0" y="0"/>
            <a:ext cx="1197864" cy="4374079"/>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2396125"/>
              <a:gd name="connsiteY0" fmla="*/ 12526 h 6933157"/>
              <a:gd name="connsiteX1" fmla="*/ 2396125 w 2396125"/>
              <a:gd name="connsiteY1" fmla="*/ 0 h 6933157"/>
              <a:gd name="connsiteX2" fmla="*/ 1888821 w 2396125"/>
              <a:gd name="connsiteY2" fmla="*/ 6933157 h 6933157"/>
              <a:gd name="connsiteX3" fmla="*/ 1878904 w 2396125"/>
              <a:gd name="connsiteY3" fmla="*/ 6858000 h 6933157"/>
              <a:gd name="connsiteX4" fmla="*/ 0 w 2396125"/>
              <a:gd name="connsiteY4" fmla="*/ 12526 h 6933157"/>
              <a:gd name="connsiteX0" fmla="*/ 0 w 1888821"/>
              <a:gd name="connsiteY0" fmla="*/ 31315 h 6951946"/>
              <a:gd name="connsiteX1" fmla="*/ 1851243 w 1888821"/>
              <a:gd name="connsiteY1" fmla="*/ 0 h 6951946"/>
              <a:gd name="connsiteX2" fmla="*/ 1888821 w 1888821"/>
              <a:gd name="connsiteY2" fmla="*/ 6951946 h 6951946"/>
              <a:gd name="connsiteX3" fmla="*/ 1878904 w 1888821"/>
              <a:gd name="connsiteY3" fmla="*/ 6876789 h 6951946"/>
              <a:gd name="connsiteX4" fmla="*/ 0 w 1888821"/>
              <a:gd name="connsiteY4" fmla="*/ 31315 h 6951946"/>
              <a:gd name="connsiteX0" fmla="*/ 0 w 1888821"/>
              <a:gd name="connsiteY0" fmla="*/ 0 h 6920631"/>
              <a:gd name="connsiteX1" fmla="*/ 1870032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25052 h 6920631"/>
              <a:gd name="connsiteX2" fmla="*/ 1888821 w 1888821"/>
              <a:gd name="connsiteY2" fmla="*/ 6920631 h 6920631"/>
              <a:gd name="connsiteX3" fmla="*/ 1878904 w 1888821"/>
              <a:gd name="connsiteY3" fmla="*/ 6845474 h 6920631"/>
              <a:gd name="connsiteX4" fmla="*/ 0 w 1888821"/>
              <a:gd name="connsiteY4" fmla="*/ 0 h 6920631"/>
              <a:gd name="connsiteX0" fmla="*/ 0 w 1888821"/>
              <a:gd name="connsiteY0" fmla="*/ 0 h 6920631"/>
              <a:gd name="connsiteX1" fmla="*/ 1888821 w 1888821"/>
              <a:gd name="connsiteY1" fmla="*/ 6264 h 6920631"/>
              <a:gd name="connsiteX2" fmla="*/ 1888821 w 1888821"/>
              <a:gd name="connsiteY2" fmla="*/ 6920631 h 6920631"/>
              <a:gd name="connsiteX3" fmla="*/ 1878904 w 1888821"/>
              <a:gd name="connsiteY3" fmla="*/ 6845474 h 6920631"/>
              <a:gd name="connsiteX4" fmla="*/ 0 w 1888821"/>
              <a:gd name="connsiteY4" fmla="*/ 0 h 6920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821" h="6920631">
                <a:moveTo>
                  <a:pt x="0" y="0"/>
                </a:moveTo>
                <a:lnTo>
                  <a:pt x="1888821" y="6264"/>
                </a:lnTo>
                <a:lnTo>
                  <a:pt x="1888821" y="6920631"/>
                </a:lnTo>
                <a:lnTo>
                  <a:pt x="1878904" y="6845474"/>
                </a:lnTo>
                <a:lnTo>
                  <a:pt x="0"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Title 1">
            <a:extLst>
              <a:ext uri="{FF2B5EF4-FFF2-40B4-BE49-F238E27FC236}">
                <a16:creationId xmlns:a16="http://schemas.microsoft.com/office/drawing/2014/main" id="{B9A76358-BDA7-6B27-5AE6-8078427A03CD}"/>
              </a:ext>
            </a:extLst>
          </p:cNvPr>
          <p:cNvSpPr>
            <a:spLocks noGrp="1"/>
          </p:cNvSpPr>
          <p:nvPr>
            <p:ph type="title" hasCustomPrompt="1"/>
          </p:nvPr>
        </p:nvSpPr>
        <p:spPr/>
        <p:txBody>
          <a:bodyPr/>
          <a:lstStyle/>
          <a:p>
            <a:r>
              <a:rPr lang="en-US" dirty="0"/>
              <a:t>24 PT HELVETICA NEUE BOLD CONDENSED ITALIC IN ALL-CAPS</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96584" y="2057400"/>
            <a:ext cx="515721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913818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2 - Custom Photo">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a:xfrm>
            <a:off x="7696200" y="3351373"/>
            <a:ext cx="4114800" cy="365125"/>
          </a:xfrm>
        </p:spPr>
        <p:txBody>
          <a:bodyPr/>
          <a:lstStyle/>
          <a:p>
            <a:r>
              <a:rPr lang="en-US"/>
              <a:t>Name of School/College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5157787"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5157787"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hasCustomPrompt="1"/>
          </p:nvPr>
        </p:nvSpPr>
        <p:spPr>
          <a:xfrm>
            <a:off x="6172200" y="356461"/>
            <a:ext cx="5183188"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a:t>
            </a:r>
            <a:br>
              <a:rPr lang="en-US" dirty="0"/>
            </a:br>
            <a:r>
              <a:rPr lang="en-US" dirty="0"/>
              <a:t>IN ALL-CAPS, LOOSE SPACING</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908883"/>
            <a:ext cx="5183188"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9707BC10-C07C-CE64-1F67-DD2AE351C729}"/>
              </a:ext>
            </a:extLst>
          </p:cNvPr>
          <p:cNvSpPr>
            <a:spLocks noGrp="1"/>
          </p:cNvSpPr>
          <p:nvPr>
            <p:ph type="title" hasCustomPrompt="1"/>
          </p:nvPr>
        </p:nvSpPr>
        <p:spPr>
          <a:xfrm>
            <a:off x="0" y="2545958"/>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
        <p:nvSpPr>
          <p:cNvPr id="13" name="Picture Placeholder 10">
            <a:extLst>
              <a:ext uri="{FF2B5EF4-FFF2-40B4-BE49-F238E27FC236}">
                <a16:creationId xmlns:a16="http://schemas.microsoft.com/office/drawing/2014/main" id="{5C2679DE-7109-5D02-66EA-02EA50F13979}"/>
              </a:ext>
            </a:extLst>
          </p:cNvPr>
          <p:cNvSpPr>
            <a:spLocks noGrp="1"/>
          </p:cNvSpPr>
          <p:nvPr>
            <p:ph type="pic" sz="quarter" idx="16"/>
          </p:nvPr>
        </p:nvSpPr>
        <p:spPr>
          <a:xfrm>
            <a:off x="1" y="3138363"/>
            <a:ext cx="12191402" cy="2652837"/>
          </a:xfrm>
          <a:prstGeom prst="rect">
            <a:avLst/>
          </a:prstGeom>
          <a:blipFill>
            <a:blip r:embed="rId2" cstate="screen">
              <a:extLst>
                <a:ext uri="{28A0092B-C50C-407E-A947-70E740481C1C}">
                  <a14:useLocalDpi xmlns:a14="http://schemas.microsoft.com/office/drawing/2010/main"/>
                </a:ext>
              </a:extLst>
            </a:blip>
            <a:stretch>
              <a:fillRect r="43"/>
            </a:stretch>
          </a:blipFill>
        </p:spPr>
        <p:txBody>
          <a:bodyPr/>
          <a:lstStyle>
            <a:lvl1pPr marL="130175" indent="0">
              <a:buNone/>
              <a:defRPr/>
            </a:lvl1pPr>
          </a:lstStyle>
          <a:p>
            <a:r>
              <a:rPr lang="en-US"/>
              <a:t>Click icon to add picture</a:t>
            </a:r>
            <a:endParaRPr lang="en-US" dirty="0"/>
          </a:p>
        </p:txBody>
      </p:sp>
      <p:sp>
        <p:nvSpPr>
          <p:cNvPr id="16" name="Footer Placeholder 2">
            <a:extLst>
              <a:ext uri="{FF2B5EF4-FFF2-40B4-BE49-F238E27FC236}">
                <a16:creationId xmlns:a16="http://schemas.microsoft.com/office/drawing/2014/main" id="{E3CCD20B-4E2D-D643-224B-EFA8F15A3A36}"/>
              </a:ext>
            </a:extLst>
          </p:cNvPr>
          <p:cNvSpPr txBox="1">
            <a:spLocks/>
          </p:cNvSpPr>
          <p:nvPr userDrawn="1"/>
        </p:nvSpPr>
        <p:spPr>
          <a:xfrm>
            <a:off x="7239000" y="6108191"/>
            <a:ext cx="4114800" cy="457200"/>
          </a:xfrm>
          <a:prstGeom prst="rect">
            <a:avLst/>
          </a:prstGeom>
        </p:spPr>
        <p:txBody>
          <a:bodyPr vert="horz" lIns="0" tIns="0" rIns="0" bIns="0" rtlCol="0" anchor="b" anchorCtr="0"/>
          <a:lstStyle>
            <a:defPPr>
              <a:defRPr lang="en-US"/>
            </a:defPPr>
            <a:lvl1pPr marL="0" algn="r" defTabSz="914400" rtl="0" eaLnBrk="1" latinLnBrk="0" hangingPunct="1">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Name of School/Unit</a:t>
            </a:r>
          </a:p>
        </p:txBody>
      </p:sp>
    </p:spTree>
    <p:extLst>
      <p:ext uri="{BB962C8B-B14F-4D97-AF65-F5344CB8AC3E}">
        <p14:creationId xmlns:p14="http://schemas.microsoft.com/office/powerpoint/2010/main" val="207533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ntent 2 - Two Custom Photo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6F2E2FC-123D-FD48-9F7F-675E3844FE3D}"/>
              </a:ext>
            </a:extLst>
          </p:cNvPr>
          <p:cNvSpPr>
            <a:spLocks noGrp="1"/>
          </p:cNvSpPr>
          <p:nvPr>
            <p:ph type="body" idx="1" hasCustomPrompt="1"/>
          </p:nvPr>
        </p:nvSpPr>
        <p:spPr>
          <a:xfrm>
            <a:off x="839788" y="356461"/>
            <a:ext cx="10512424" cy="552422"/>
          </a:xfrm>
        </p:spPr>
        <p:txBody>
          <a:bodyPr anchor="b">
            <a:normAutofit/>
          </a:bodyPr>
          <a:lstStyle>
            <a:lvl1pPr marL="0" indent="0">
              <a:buNone/>
              <a:defRPr sz="1800" b="1" i="0" spc="300" baseline="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18 PT HELVETICA NEUE BOLD IN ALL-CAPS AND LOOSE SPACING</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908883"/>
            <a:ext cx="10512424" cy="1168560"/>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a:xfrm>
            <a:off x="7772401" y="6096000"/>
            <a:ext cx="3657600" cy="451319"/>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2431490"/>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243149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228877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ntent 3 - Two Custom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8B37EFE4-F2EA-6870-5FD2-5BE39D11FA94}"/>
              </a:ext>
            </a:extLst>
          </p:cNvPr>
          <p:cNvSpPr>
            <a:spLocks noGrp="1"/>
          </p:cNvSpPr>
          <p:nvPr>
            <p:ph type="pic" sz="quarter" idx="17"/>
          </p:nvPr>
        </p:nvSpPr>
        <p:spPr>
          <a:xfrm>
            <a:off x="0" y="1007"/>
            <a:ext cx="7010400" cy="4426510"/>
          </a:xfrm>
          <a:blipFill>
            <a:blip r:embed="rId2" cstate="screen">
              <a:extLst>
                <a:ext uri="{28A0092B-C50C-407E-A947-70E740481C1C}">
                  <a14:useLocalDpi xmlns:a14="http://schemas.microsoft.com/office/drawing/2010/main"/>
                </a:ext>
              </a:extLst>
            </a:blip>
            <a:stretch>
              <a:fillRect l="-39" t="9" r="-3" b="9"/>
            </a:stretch>
          </a:blipFill>
        </p:spPr>
        <p:txBody>
          <a:bodyPr/>
          <a:lstStyle>
            <a:lvl1pPr marL="130175" indent="0">
              <a:buNone/>
              <a:defRPr/>
            </a:lvl1pPr>
          </a:lstStyle>
          <a:p>
            <a:r>
              <a:rPr lang="en-US"/>
              <a:t>Click icon to add picture</a:t>
            </a:r>
          </a:p>
        </p:txBody>
      </p:sp>
      <p:sp>
        <p:nvSpPr>
          <p:cNvPr id="13" name="Picture Placeholder 10">
            <a:extLst>
              <a:ext uri="{FF2B5EF4-FFF2-40B4-BE49-F238E27FC236}">
                <a16:creationId xmlns:a16="http://schemas.microsoft.com/office/drawing/2014/main" id="{590AF945-2449-3D6D-A5B4-96A1818D3DDE}"/>
              </a:ext>
            </a:extLst>
          </p:cNvPr>
          <p:cNvSpPr>
            <a:spLocks noGrp="1"/>
          </p:cNvSpPr>
          <p:nvPr>
            <p:ph type="pic" sz="quarter" idx="16"/>
          </p:nvPr>
        </p:nvSpPr>
        <p:spPr>
          <a:xfrm>
            <a:off x="5257800" y="0"/>
            <a:ext cx="6946181" cy="4427517"/>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10761264"/>
              <a:gd name="connsiteY0" fmla="*/ 6893866 h 6913356"/>
              <a:gd name="connsiteX1" fmla="*/ 1689786 w 10761264"/>
              <a:gd name="connsiteY1" fmla="*/ 35866 h 6913356"/>
              <a:gd name="connsiteX2" fmla="*/ 10761264 w 10761264"/>
              <a:gd name="connsiteY2" fmla="*/ 0 h 6913356"/>
              <a:gd name="connsiteX3" fmla="*/ 6923109 w 10761264"/>
              <a:gd name="connsiteY3" fmla="*/ 6913356 h 6913356"/>
              <a:gd name="connsiteX4" fmla="*/ 0 w 10761264"/>
              <a:gd name="connsiteY4" fmla="*/ 6893866 h 6913356"/>
              <a:gd name="connsiteX0" fmla="*/ 0 w 10761264"/>
              <a:gd name="connsiteY0" fmla="*/ 6858001 h 6877491"/>
              <a:gd name="connsiteX1" fmla="*/ 1689786 w 10761264"/>
              <a:gd name="connsiteY1" fmla="*/ 1 h 6877491"/>
              <a:gd name="connsiteX2" fmla="*/ 10761264 w 10761264"/>
              <a:gd name="connsiteY2" fmla="*/ 0 h 6877491"/>
              <a:gd name="connsiteX3" fmla="*/ 6923109 w 10761264"/>
              <a:gd name="connsiteY3" fmla="*/ 6877491 h 6877491"/>
              <a:gd name="connsiteX4" fmla="*/ 0 w 10761264"/>
              <a:gd name="connsiteY4" fmla="*/ 6858001 h 6877491"/>
              <a:gd name="connsiteX0" fmla="*/ 0 w 10778635"/>
              <a:gd name="connsiteY0" fmla="*/ 6858001 h 6859559"/>
              <a:gd name="connsiteX1" fmla="*/ 1689786 w 10778635"/>
              <a:gd name="connsiteY1" fmla="*/ 1 h 6859559"/>
              <a:gd name="connsiteX2" fmla="*/ 10761264 w 10778635"/>
              <a:gd name="connsiteY2" fmla="*/ 0 h 6859559"/>
              <a:gd name="connsiteX3" fmla="*/ 10778635 w 10778635"/>
              <a:gd name="connsiteY3" fmla="*/ 6859559 h 6859559"/>
              <a:gd name="connsiteX4" fmla="*/ 0 w 10778635"/>
              <a:gd name="connsiteY4" fmla="*/ 6858001 h 6859559"/>
              <a:gd name="connsiteX0" fmla="*/ 0 w 10761731"/>
              <a:gd name="connsiteY0" fmla="*/ 6858001 h 6859559"/>
              <a:gd name="connsiteX1" fmla="*/ 1689786 w 10761731"/>
              <a:gd name="connsiteY1" fmla="*/ 1 h 6859559"/>
              <a:gd name="connsiteX2" fmla="*/ 10761264 w 10761731"/>
              <a:gd name="connsiteY2" fmla="*/ 0 h 6859559"/>
              <a:gd name="connsiteX3" fmla="*/ 10760702 w 10761731"/>
              <a:gd name="connsiteY3" fmla="*/ 6859559 h 6859559"/>
              <a:gd name="connsiteX4" fmla="*/ 0 w 10761731"/>
              <a:gd name="connsiteY4" fmla="*/ 6858001 h 685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731" h="6859559">
                <a:moveTo>
                  <a:pt x="0" y="6858001"/>
                </a:moveTo>
                <a:lnTo>
                  <a:pt x="1689786" y="1"/>
                </a:lnTo>
                <a:lnTo>
                  <a:pt x="10761264" y="0"/>
                </a:lnTo>
                <a:cubicBezTo>
                  <a:pt x="10763078" y="2282371"/>
                  <a:pt x="10758888" y="4577188"/>
                  <a:pt x="10760702" y="6859559"/>
                </a:cubicBezTo>
                <a:lnTo>
                  <a:pt x="0" y="6858001"/>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5105400"/>
            <a:ext cx="10512424" cy="1035182"/>
          </a:xfrm>
        </p:spPr>
        <p:txBody>
          <a:bodyPr>
            <a:noAutofit/>
          </a:bodyPr>
          <a:lstStyle>
            <a:lvl1pPr>
              <a:defRPr sz="1400"/>
            </a:lvl1pPr>
            <a:lvl2pPr>
              <a:defRPr sz="1400"/>
            </a:lvl2pPr>
            <a:lvl3pPr>
              <a:defRPr sz="1400"/>
            </a:lvl3pPr>
            <a:lvl4pPr>
              <a:defRPr sz="1400"/>
            </a:lvl4pPr>
            <a:lvl5pPr marL="808038" indent="0">
              <a:buNone/>
              <a:defRPr sz="1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DBEF8996-D05F-2A2D-9E7F-D91BB056D9EB}"/>
              </a:ext>
            </a:extLst>
          </p:cNvPr>
          <p:cNvSpPr>
            <a:spLocks noGrp="1"/>
          </p:cNvSpPr>
          <p:nvPr>
            <p:ph type="title" hasCustomPrompt="1"/>
          </p:nvPr>
        </p:nvSpPr>
        <p:spPr>
          <a:xfrm>
            <a:off x="0" y="4427517"/>
            <a:ext cx="12191402" cy="591849"/>
          </a:xfrm>
          <a:prstGeom prst="rect">
            <a:avLst/>
          </a:prstGeom>
        </p:spPr>
        <p:txBody>
          <a:bodyPr lIns="914400">
            <a:normAutofit/>
          </a:bodyPr>
          <a:lstStyle>
            <a:lvl1pPr algn="l">
              <a:defRPr sz="2400"/>
            </a:lvl1pPr>
          </a:lstStyle>
          <a:p>
            <a:r>
              <a:rPr lang="en-US" dirty="0"/>
              <a:t>24 PT HELVETICA NEUE BOLD CONDENSED ITALIC IN ALL-CAPS</a:t>
            </a:r>
          </a:p>
        </p:txBody>
      </p:sp>
      <p:sp>
        <p:nvSpPr>
          <p:cNvPr id="3" name="Footer Placeholder 2">
            <a:extLst>
              <a:ext uri="{FF2B5EF4-FFF2-40B4-BE49-F238E27FC236}">
                <a16:creationId xmlns:a16="http://schemas.microsoft.com/office/drawing/2014/main" id="{F39ABBA9-C215-B544-BF7A-25485A010B26}"/>
              </a:ext>
            </a:extLst>
          </p:cNvPr>
          <p:cNvSpPr>
            <a:spLocks noGrp="1"/>
          </p:cNvSpPr>
          <p:nvPr>
            <p:ph type="ftr" sz="quarter" idx="11"/>
          </p:nvPr>
        </p:nvSpPr>
        <p:spPr>
          <a:xfrm>
            <a:off x="7239000" y="6108191"/>
            <a:ext cx="4114800" cy="457200"/>
          </a:xfrm>
        </p:spPr>
        <p:txBody>
          <a:bodyPr/>
          <a:lstStyle/>
          <a:p>
            <a:r>
              <a:rPr lang="en-US" dirty="0"/>
              <a:t>Name of School/Unit</a:t>
            </a:r>
          </a:p>
        </p:txBody>
      </p:sp>
    </p:spTree>
    <p:extLst>
      <p:ext uri="{BB962C8B-B14F-4D97-AF65-F5344CB8AC3E}">
        <p14:creationId xmlns:p14="http://schemas.microsoft.com/office/powerpoint/2010/main" val="86458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12192000" cy="5774788"/>
          </a:xfrm>
          <a:blipFill>
            <a:blip r:embed="rId2" cstate="screen">
              <a:extLst>
                <a:ext uri="{28A0092B-C50C-407E-A947-70E740481C1C}">
                  <a14:useLocalDpi xmlns:a14="http://schemas.microsoft.com/office/drawing/2010/main"/>
                </a:ext>
              </a:extLst>
            </a:blip>
            <a:stretch>
              <a:fillRect l="-6" t="-9379" r="31" b="-9379"/>
            </a:stretch>
          </a:blipFill>
        </p:spPr>
        <p:txBody>
          <a:bodyPr/>
          <a:lstStyle>
            <a:lvl1pPr marL="130175" indent="0">
              <a:buNone/>
              <a:defRPr/>
            </a:lvl1pPr>
          </a:lstStyle>
          <a:p>
            <a:r>
              <a:rPr lang="en-US"/>
              <a:t>Click icon to add picture</a:t>
            </a:r>
          </a:p>
        </p:txBody>
      </p:sp>
      <p:sp>
        <p:nvSpPr>
          <p:cNvPr id="3" name="Footer Placeholder 2">
            <a:extLst>
              <a:ext uri="{FF2B5EF4-FFF2-40B4-BE49-F238E27FC236}">
                <a16:creationId xmlns:a16="http://schemas.microsoft.com/office/drawing/2014/main" id="{0141A909-FE77-F0F1-AEC9-AE7CF74C0A92}"/>
              </a:ext>
            </a:extLst>
          </p:cNvPr>
          <p:cNvSpPr>
            <a:spLocks noGrp="1"/>
          </p:cNvSpPr>
          <p:nvPr>
            <p:ph type="ftr" sz="quarter" idx="11"/>
          </p:nvPr>
        </p:nvSpPr>
        <p:spPr/>
        <p:txBody>
          <a:bodyPr/>
          <a:lstStyle/>
          <a:p>
            <a:r>
              <a:rPr lang="en-US" dirty="0"/>
              <a:t>Name of School/Unit</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1142303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Slide Two Photo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DA0949F-3B5C-3176-693A-240F87DF2092}"/>
              </a:ext>
            </a:extLst>
          </p:cNvPr>
          <p:cNvSpPr>
            <a:spLocks noGrp="1"/>
          </p:cNvSpPr>
          <p:nvPr>
            <p:ph type="pic" sz="quarter" idx="17"/>
          </p:nvPr>
        </p:nvSpPr>
        <p:spPr>
          <a:xfrm>
            <a:off x="0" y="0"/>
            <a:ext cx="7467600" cy="5774788"/>
          </a:xfr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p>
        </p:txBody>
      </p:sp>
      <p:sp>
        <p:nvSpPr>
          <p:cNvPr id="3" name="Footer Placeholder 2">
            <a:extLst>
              <a:ext uri="{FF2B5EF4-FFF2-40B4-BE49-F238E27FC236}">
                <a16:creationId xmlns:a16="http://schemas.microsoft.com/office/drawing/2014/main" id="{0141A909-FE77-F0F1-AEC9-AE7CF74C0A92}"/>
              </a:ext>
            </a:extLst>
          </p:cNvPr>
          <p:cNvSpPr>
            <a:spLocks noGrp="1"/>
          </p:cNvSpPr>
          <p:nvPr>
            <p:ph type="ftr" sz="quarter" idx="11"/>
          </p:nvPr>
        </p:nvSpPr>
        <p:spPr/>
        <p:txBody>
          <a:bodyPr/>
          <a:lstStyle/>
          <a:p>
            <a:r>
              <a:rPr lang="en-US" dirty="0"/>
              <a:t>Name of School/Unit</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5" name="Picture Placeholder 10">
            <a:extLst>
              <a:ext uri="{FF2B5EF4-FFF2-40B4-BE49-F238E27FC236}">
                <a16:creationId xmlns:a16="http://schemas.microsoft.com/office/drawing/2014/main" id="{1227D999-7108-CE79-68CE-AEEB56FD5DC5}"/>
              </a:ext>
            </a:extLst>
          </p:cNvPr>
          <p:cNvSpPr>
            <a:spLocks noGrp="1"/>
          </p:cNvSpPr>
          <p:nvPr>
            <p:ph type="pic" sz="quarter" idx="16"/>
          </p:nvPr>
        </p:nvSpPr>
        <p:spPr>
          <a:xfrm>
            <a:off x="5334001" y="0"/>
            <a:ext cx="6870728" cy="580171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 name="connsiteX0" fmla="*/ 0 w 9233480"/>
              <a:gd name="connsiteY0" fmla="*/ 6858000 h 6858000"/>
              <a:gd name="connsiteX1" fmla="*/ 1714500 w 9233480"/>
              <a:gd name="connsiteY1" fmla="*/ 0 h 6858000"/>
              <a:gd name="connsiteX2" fmla="*/ 7275669 w 9233480"/>
              <a:gd name="connsiteY2" fmla="*/ 0 h 6858000"/>
              <a:gd name="connsiteX3" fmla="*/ 9233480 w 9233480"/>
              <a:gd name="connsiteY3" fmla="*/ 6847114 h 6858000"/>
              <a:gd name="connsiteX4" fmla="*/ 0 w 9233480"/>
              <a:gd name="connsiteY4" fmla="*/ 6858000 h 6858000"/>
              <a:gd name="connsiteX0" fmla="*/ 0 w 7275879"/>
              <a:gd name="connsiteY0" fmla="*/ 6858000 h 6871827"/>
              <a:gd name="connsiteX1" fmla="*/ 1714500 w 7275879"/>
              <a:gd name="connsiteY1" fmla="*/ 0 h 6871827"/>
              <a:gd name="connsiteX2" fmla="*/ 7275669 w 7275879"/>
              <a:gd name="connsiteY2" fmla="*/ 0 h 6871827"/>
              <a:gd name="connsiteX3" fmla="*/ 7268756 w 7275879"/>
              <a:gd name="connsiteY3" fmla="*/ 6871827 h 6871827"/>
              <a:gd name="connsiteX4" fmla="*/ 0 w 7275879"/>
              <a:gd name="connsiteY4" fmla="*/ 6858000 h 6871827"/>
              <a:gd name="connsiteX0" fmla="*/ 0 w 7251165"/>
              <a:gd name="connsiteY0" fmla="*/ 6858000 h 6871827"/>
              <a:gd name="connsiteX1" fmla="*/ 1689786 w 7251165"/>
              <a:gd name="connsiteY1" fmla="*/ 0 h 6871827"/>
              <a:gd name="connsiteX2" fmla="*/ 7250955 w 7251165"/>
              <a:gd name="connsiteY2" fmla="*/ 0 h 6871827"/>
              <a:gd name="connsiteX3" fmla="*/ 7244042 w 7251165"/>
              <a:gd name="connsiteY3" fmla="*/ 6871827 h 6871827"/>
              <a:gd name="connsiteX4" fmla="*/ 0 w 7251165"/>
              <a:gd name="connsiteY4" fmla="*/ 6858000 h 6871827"/>
              <a:gd name="connsiteX0" fmla="*/ 0 w 7256742"/>
              <a:gd name="connsiteY0" fmla="*/ 6858000 h 6858000"/>
              <a:gd name="connsiteX1" fmla="*/ 1689786 w 7256742"/>
              <a:gd name="connsiteY1" fmla="*/ 0 h 6858000"/>
              <a:gd name="connsiteX2" fmla="*/ 7250955 w 7256742"/>
              <a:gd name="connsiteY2" fmla="*/ 0 h 6858000"/>
              <a:gd name="connsiteX3" fmla="*/ 7256742 w 7256742"/>
              <a:gd name="connsiteY3" fmla="*/ 6852777 h 6858000"/>
              <a:gd name="connsiteX4" fmla="*/ 0 w 7256742"/>
              <a:gd name="connsiteY4" fmla="*/ 6858000 h 6858000"/>
              <a:gd name="connsiteX0" fmla="*/ 0 w 7257771"/>
              <a:gd name="connsiteY0" fmla="*/ 6858000 h 6858000"/>
              <a:gd name="connsiteX1" fmla="*/ 1689786 w 7257771"/>
              <a:gd name="connsiteY1" fmla="*/ 0 h 6858000"/>
              <a:gd name="connsiteX2" fmla="*/ 7257305 w 7257771"/>
              <a:gd name="connsiteY2" fmla="*/ 0 h 6858000"/>
              <a:gd name="connsiteX3" fmla="*/ 7256742 w 7257771"/>
              <a:gd name="connsiteY3" fmla="*/ 6852777 h 6858000"/>
              <a:gd name="connsiteX4" fmla="*/ 0 w 7257771"/>
              <a:gd name="connsiteY4" fmla="*/ 6858000 h 6858000"/>
              <a:gd name="connsiteX0" fmla="*/ 0 w 7256742"/>
              <a:gd name="connsiteY0" fmla="*/ 6858000 h 6858000"/>
              <a:gd name="connsiteX1" fmla="*/ 1689786 w 7256742"/>
              <a:gd name="connsiteY1" fmla="*/ 0 h 6858000"/>
              <a:gd name="connsiteX2" fmla="*/ 6923672 w 7256742"/>
              <a:gd name="connsiteY2" fmla="*/ 0 h 6858000"/>
              <a:gd name="connsiteX3" fmla="*/ 7256742 w 7256742"/>
              <a:gd name="connsiteY3" fmla="*/ 6852777 h 6858000"/>
              <a:gd name="connsiteX4" fmla="*/ 0 w 7256742"/>
              <a:gd name="connsiteY4" fmla="*/ 6858000 h 6858000"/>
              <a:gd name="connsiteX0" fmla="*/ 0 w 6924138"/>
              <a:gd name="connsiteY0" fmla="*/ 6858000 h 6877490"/>
              <a:gd name="connsiteX1" fmla="*/ 1689786 w 6924138"/>
              <a:gd name="connsiteY1" fmla="*/ 0 h 6877490"/>
              <a:gd name="connsiteX2" fmla="*/ 6923672 w 6924138"/>
              <a:gd name="connsiteY2" fmla="*/ 0 h 6877490"/>
              <a:gd name="connsiteX3" fmla="*/ 6923109 w 6924138"/>
              <a:gd name="connsiteY3" fmla="*/ 6877490 h 6877490"/>
              <a:gd name="connsiteX4" fmla="*/ 0 w 6924138"/>
              <a:gd name="connsiteY4" fmla="*/ 6858000 h 6877490"/>
              <a:gd name="connsiteX0" fmla="*/ 0 w 8159375"/>
              <a:gd name="connsiteY0" fmla="*/ 6858000 h 6877490"/>
              <a:gd name="connsiteX1" fmla="*/ 1689786 w 8159375"/>
              <a:gd name="connsiteY1" fmla="*/ 0 h 6877490"/>
              <a:gd name="connsiteX2" fmla="*/ 8159374 w 8159375"/>
              <a:gd name="connsiteY2" fmla="*/ 12481 h 6877490"/>
              <a:gd name="connsiteX3" fmla="*/ 6923109 w 8159375"/>
              <a:gd name="connsiteY3" fmla="*/ 6877490 h 6877490"/>
              <a:gd name="connsiteX4" fmla="*/ 0 w 8159375"/>
              <a:gd name="connsiteY4" fmla="*/ 6858000 h 6877490"/>
              <a:gd name="connsiteX0" fmla="*/ 0 w 8159512"/>
              <a:gd name="connsiteY0" fmla="*/ 6858000 h 6889971"/>
              <a:gd name="connsiteX1" fmla="*/ 1689786 w 8159512"/>
              <a:gd name="connsiteY1" fmla="*/ 0 h 6889971"/>
              <a:gd name="connsiteX2" fmla="*/ 8159374 w 8159512"/>
              <a:gd name="connsiteY2" fmla="*/ 12481 h 6889971"/>
              <a:gd name="connsiteX3" fmla="*/ 8146328 w 8159512"/>
              <a:gd name="connsiteY3" fmla="*/ 6889971 h 6889971"/>
              <a:gd name="connsiteX4" fmla="*/ 0 w 8159512"/>
              <a:gd name="connsiteY4" fmla="*/ 6858000 h 6889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59512" h="6889971">
                <a:moveTo>
                  <a:pt x="0" y="6858000"/>
                </a:moveTo>
                <a:lnTo>
                  <a:pt x="1689786" y="0"/>
                </a:lnTo>
                <a:lnTo>
                  <a:pt x="8159374" y="12481"/>
                </a:lnTo>
                <a:cubicBezTo>
                  <a:pt x="8161188" y="2294852"/>
                  <a:pt x="8144514" y="4607600"/>
                  <a:pt x="8146328" y="6889971"/>
                </a:cubicBezTo>
                <a:lnTo>
                  <a:pt x="0" y="685800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Tree>
    <p:extLst>
      <p:ext uri="{BB962C8B-B14F-4D97-AF65-F5344CB8AC3E}">
        <p14:creationId xmlns:p14="http://schemas.microsoft.com/office/powerpoint/2010/main" val="734503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all Out Box 1 - Cream">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4B9CFA-BF0F-0ED5-F14D-6A9B59C3B01D}"/>
              </a:ext>
            </a:extLst>
          </p:cNvPr>
          <p:cNvSpPr/>
          <p:nvPr userDrawn="1"/>
        </p:nvSpPr>
        <p:spPr>
          <a:xfrm>
            <a:off x="0" y="0"/>
            <a:ext cx="5910136" cy="6867144"/>
          </a:xfrm>
          <a:custGeom>
            <a:avLst/>
            <a:gdLst>
              <a:gd name="connsiteX0" fmla="*/ 0 w 5910136"/>
              <a:gd name="connsiteY0" fmla="*/ 0 h 6858000"/>
              <a:gd name="connsiteX1" fmla="*/ 5910136 w 5910136"/>
              <a:gd name="connsiteY1" fmla="*/ 0 h 6858000"/>
              <a:gd name="connsiteX2" fmla="*/ 5910136 w 5910136"/>
              <a:gd name="connsiteY2" fmla="*/ 6858000 h 6858000"/>
              <a:gd name="connsiteX3" fmla="*/ 0 w 5910136"/>
              <a:gd name="connsiteY3" fmla="*/ 6858000 h 6858000"/>
              <a:gd name="connsiteX4" fmla="*/ 0 w 5910136"/>
              <a:gd name="connsiteY4" fmla="*/ 0 h 6858000"/>
              <a:gd name="connsiteX0" fmla="*/ 0 w 5910136"/>
              <a:gd name="connsiteY0" fmla="*/ 0 h 6858000"/>
              <a:gd name="connsiteX1" fmla="*/ 5910136 w 5910136"/>
              <a:gd name="connsiteY1" fmla="*/ 0 h 6858000"/>
              <a:gd name="connsiteX2" fmla="*/ 4196950 w 5910136"/>
              <a:gd name="connsiteY2" fmla="*/ 6858000 h 6858000"/>
              <a:gd name="connsiteX3" fmla="*/ 0 w 5910136"/>
              <a:gd name="connsiteY3" fmla="*/ 6858000 h 6858000"/>
              <a:gd name="connsiteX4" fmla="*/ 0 w 591013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0136" h="6858000">
                <a:moveTo>
                  <a:pt x="0" y="0"/>
                </a:moveTo>
                <a:lnTo>
                  <a:pt x="5910136" y="0"/>
                </a:lnTo>
                <a:lnTo>
                  <a:pt x="4196950" y="6858000"/>
                </a:lnTo>
                <a:lnTo>
                  <a:pt x="0" y="6858000"/>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836612" y="719052"/>
            <a:ext cx="4346576" cy="1185948"/>
          </a:xfrm>
          <a:prstGeom prst="rect">
            <a:avLst/>
          </a:prstGeom>
          <a:noFill/>
        </p:spPr>
        <p:txBody>
          <a:bodyPr lIns="0" tIns="0" rIns="0" bIns="0" anchor="b"/>
          <a:lstStyle>
            <a:lvl1pPr>
              <a:defRPr sz="3200"/>
            </a:lvl1pPr>
          </a:lstStyle>
          <a:p>
            <a:pPr lvl="0"/>
            <a:r>
              <a:rPr lang="en-US" dirty="0"/>
              <a:t>32 PT HELVETICA NEUE BOLD CONDENSED ITALIC IN ALL-CAPS</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6096000" y="987425"/>
            <a:ext cx="5259388" cy="4498975"/>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839788" y="2057400"/>
            <a:ext cx="3932237" cy="3429000"/>
          </a:xfrm>
        </p:spPr>
        <p:txBody>
          <a:bodyPr lIns="0">
            <a:normAutofit/>
          </a:bodyPr>
          <a:lstStyle>
            <a:lvl1pPr marL="0" indent="0">
              <a:buNone/>
              <a:defRPr sz="1800" b="1" i="0" spc="30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dirty="0"/>
              <a:t>18 PT HELVETICA NEUE BOLD IN ALL-CAPS AND LOOSE SPACING</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a:p>
        </p:txBody>
      </p:sp>
      <p:pic>
        <p:nvPicPr>
          <p:cNvPr id="11" name="Picture 10">
            <a:extLst>
              <a:ext uri="{FF2B5EF4-FFF2-40B4-BE49-F238E27FC236}">
                <a16:creationId xmlns:a16="http://schemas.microsoft.com/office/drawing/2014/main" id="{485A7FB1-0771-00E7-AEC3-0A6459A7D310}"/>
              </a:ext>
            </a:extLst>
          </p:cNvPr>
          <p:cNvPicPr>
            <a:picLocks noChangeAspect="1"/>
          </p:cNvPicPr>
          <p:nvPr userDrawn="1"/>
        </p:nvPicPr>
        <p:blipFill>
          <a:blip r:embed="rId2"/>
          <a:srcRect/>
          <a:stretch/>
        </p:blipFill>
        <p:spPr>
          <a:xfrm>
            <a:off x="381001" y="6090376"/>
            <a:ext cx="1490597" cy="457199"/>
          </a:xfrm>
          <a:prstGeom prst="rect">
            <a:avLst/>
          </a:prstGeom>
        </p:spPr>
      </p:pic>
    </p:spTree>
    <p:extLst>
      <p:ext uri="{BB962C8B-B14F-4D97-AF65-F5344CB8AC3E}">
        <p14:creationId xmlns:p14="http://schemas.microsoft.com/office/powerpoint/2010/main" val="2702139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ll Out Box 2 - Teal and Cream">
    <p:spTree>
      <p:nvGrpSpPr>
        <p:cNvPr id="1" name=""/>
        <p:cNvGrpSpPr/>
        <p:nvPr/>
      </p:nvGrpSpPr>
      <p:grpSpPr>
        <a:xfrm>
          <a:off x="0" y="0"/>
          <a:ext cx="0" cy="0"/>
          <a:chOff x="0" y="0"/>
          <a:chExt cx="0" cy="0"/>
        </a:xfrm>
      </p:grpSpPr>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68323"/>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68323">
                <a:moveTo>
                  <a:pt x="1729767" y="0"/>
                </a:moveTo>
                <a:lnTo>
                  <a:pt x="4723407" y="10323"/>
                </a:lnTo>
                <a:lnTo>
                  <a:pt x="4723407" y="6868323"/>
                </a:lnTo>
                <a:lnTo>
                  <a:pt x="0" y="6868323"/>
                </a:lnTo>
                <a:lnTo>
                  <a:pt x="1729767" y="0"/>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p:cNvSpPr>
          <p:nvPr>
            <p:ph type="title" hasCustomPrompt="1"/>
          </p:nvPr>
        </p:nvSpPr>
        <p:spPr>
          <a:xfrm>
            <a:off x="838201" y="1431760"/>
            <a:ext cx="11358222" cy="4054640"/>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2"/>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3" name="Picture 2" descr="A white text on a black background&#10;&#10;Description automatically generated">
            <a:extLst>
              <a:ext uri="{FF2B5EF4-FFF2-40B4-BE49-F238E27FC236}">
                <a16:creationId xmlns:a16="http://schemas.microsoft.com/office/drawing/2014/main" id="{B0232F57-2B5D-A9FF-4B87-CF03DAD7C87B}"/>
              </a:ext>
            </a:extLst>
          </p:cNvPr>
          <p:cNvPicPr>
            <a:picLocks noChangeAspect="1"/>
          </p:cNvPicPr>
          <p:nvPr userDrawn="1"/>
        </p:nvPicPr>
        <p:blipFill>
          <a:blip r:embed="rId3"/>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926E072F-CC82-FC4B-293B-5372791CA938}"/>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45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1 - Gold">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16BF4FFD-E8A0-B6F7-1F71-FC86A2A5C4D6}"/>
              </a:ext>
            </a:extLst>
          </p:cNvPr>
          <p:cNvSpPr>
            <a:spLocks/>
          </p:cNvSpPr>
          <p:nvPr userDrawn="1"/>
        </p:nvSpPr>
        <p:spPr>
          <a:xfrm rot="10800000">
            <a:off x="2987062"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Rectangle 22">
            <a:extLst>
              <a:ext uri="{FF2B5EF4-FFF2-40B4-BE49-F238E27FC236}">
                <a16:creationId xmlns:a16="http://schemas.microsoft.com/office/drawing/2014/main" id="{A55F24DD-4807-03F8-179A-E0933805C55A}"/>
              </a:ext>
            </a:extLst>
          </p:cNvPr>
          <p:cNvSpPr>
            <a:spLocks/>
          </p:cNvSpPr>
          <p:nvPr userDrawn="1"/>
        </p:nvSpPr>
        <p:spPr>
          <a:xfrm rot="16200000">
            <a:off x="-1076759" y="1071608"/>
            <a:ext cx="6888217" cy="4744998"/>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 name="connsiteX0" fmla="*/ 0 w 6876153"/>
              <a:gd name="connsiteY0" fmla="*/ 642739 h 6858000"/>
              <a:gd name="connsiteX1" fmla="*/ 6876153 w 6876153"/>
              <a:gd name="connsiteY1" fmla="*/ 0 h 6858000"/>
              <a:gd name="connsiteX2" fmla="*/ 6876153 w 6876153"/>
              <a:gd name="connsiteY2" fmla="*/ 6858000 h 6858000"/>
              <a:gd name="connsiteX3" fmla="*/ 2152746 w 6876153"/>
              <a:gd name="connsiteY3" fmla="*/ 6858000 h 6858000"/>
              <a:gd name="connsiteX4" fmla="*/ 0 w 6876153"/>
              <a:gd name="connsiteY4" fmla="*/ 642739 h 6858000"/>
              <a:gd name="connsiteX0" fmla="*/ 0 w 6876153"/>
              <a:gd name="connsiteY0" fmla="*/ 188 h 6215449"/>
              <a:gd name="connsiteX1" fmla="*/ 6876153 w 6876153"/>
              <a:gd name="connsiteY1" fmla="*/ 0 h 6215449"/>
              <a:gd name="connsiteX2" fmla="*/ 6876153 w 6876153"/>
              <a:gd name="connsiteY2" fmla="*/ 6215449 h 6215449"/>
              <a:gd name="connsiteX3" fmla="*/ 2152746 w 6876153"/>
              <a:gd name="connsiteY3" fmla="*/ 6215449 h 6215449"/>
              <a:gd name="connsiteX4" fmla="*/ 0 w 6876153"/>
              <a:gd name="connsiteY4" fmla="*/ 188 h 6215449"/>
              <a:gd name="connsiteX0" fmla="*/ 0 w 6876154"/>
              <a:gd name="connsiteY0" fmla="*/ 188 h 6215449"/>
              <a:gd name="connsiteX1" fmla="*/ 6876153 w 6876154"/>
              <a:gd name="connsiteY1" fmla="*/ 0 h 6215449"/>
              <a:gd name="connsiteX2" fmla="*/ 6876154 w 6876154"/>
              <a:gd name="connsiteY2" fmla="*/ 5288695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596717 h 6215449"/>
              <a:gd name="connsiteX3" fmla="*/ 2152746 w 6876154"/>
              <a:gd name="connsiteY3" fmla="*/ 6215449 h 6215449"/>
              <a:gd name="connsiteX4" fmla="*/ 0 w 6876154"/>
              <a:gd name="connsiteY4" fmla="*/ 188 h 6215449"/>
              <a:gd name="connsiteX0" fmla="*/ 0 w 6876154"/>
              <a:gd name="connsiteY0" fmla="*/ 188 h 6215449"/>
              <a:gd name="connsiteX1" fmla="*/ 6876153 w 6876154"/>
              <a:gd name="connsiteY1" fmla="*/ 0 h 6215449"/>
              <a:gd name="connsiteX2" fmla="*/ 6876154 w 6876154"/>
              <a:gd name="connsiteY2" fmla="*/ 4744998 h 6215449"/>
              <a:gd name="connsiteX3" fmla="*/ 2152746 w 6876154"/>
              <a:gd name="connsiteY3" fmla="*/ 6215449 h 6215449"/>
              <a:gd name="connsiteX4" fmla="*/ 0 w 6876154"/>
              <a:gd name="connsiteY4" fmla="*/ 188 h 6215449"/>
              <a:gd name="connsiteX0" fmla="*/ 0 w 6876154"/>
              <a:gd name="connsiteY0" fmla="*/ 188 h 4744998"/>
              <a:gd name="connsiteX1" fmla="*/ 6876153 w 6876154"/>
              <a:gd name="connsiteY1" fmla="*/ 0 h 4744998"/>
              <a:gd name="connsiteX2" fmla="*/ 6876154 w 6876154"/>
              <a:gd name="connsiteY2" fmla="*/ 4744998 h 4744998"/>
              <a:gd name="connsiteX3" fmla="*/ 345 w 6876154"/>
              <a:gd name="connsiteY3" fmla="*/ 3212757 h 4744998"/>
              <a:gd name="connsiteX4" fmla="*/ 0 w 6876154"/>
              <a:gd name="connsiteY4" fmla="*/ 188 h 4744998"/>
              <a:gd name="connsiteX0" fmla="*/ 0 w 6876154"/>
              <a:gd name="connsiteY0" fmla="*/ 188 h 4744998"/>
              <a:gd name="connsiteX1" fmla="*/ 6876153 w 6876154"/>
              <a:gd name="connsiteY1" fmla="*/ 0 h 4744998"/>
              <a:gd name="connsiteX2" fmla="*/ 6876154 w 6876154"/>
              <a:gd name="connsiteY2" fmla="*/ 4744998 h 4744998"/>
              <a:gd name="connsiteX3" fmla="*/ 12716 w 6876154"/>
              <a:gd name="connsiteY3" fmla="*/ 3027404 h 4744998"/>
              <a:gd name="connsiteX4" fmla="*/ 0 w 6876154"/>
              <a:gd name="connsiteY4" fmla="*/ 188 h 4744998"/>
              <a:gd name="connsiteX0" fmla="*/ 13274 w 6889428"/>
              <a:gd name="connsiteY0" fmla="*/ 188 h 4744998"/>
              <a:gd name="connsiteX1" fmla="*/ 6889427 w 6889428"/>
              <a:gd name="connsiteY1" fmla="*/ 0 h 4744998"/>
              <a:gd name="connsiteX2" fmla="*/ 6889428 w 6889428"/>
              <a:gd name="connsiteY2" fmla="*/ 4744998 h 4744998"/>
              <a:gd name="connsiteX3" fmla="*/ 563 w 6889428"/>
              <a:gd name="connsiteY3" fmla="*/ 3014704 h 4744998"/>
              <a:gd name="connsiteX4" fmla="*/ 13274 w 6889428"/>
              <a:gd name="connsiteY4" fmla="*/ 188 h 4744998"/>
              <a:gd name="connsiteX0" fmla="*/ 19513 w 6895667"/>
              <a:gd name="connsiteY0" fmla="*/ 188 h 4744998"/>
              <a:gd name="connsiteX1" fmla="*/ 6895666 w 6895667"/>
              <a:gd name="connsiteY1" fmla="*/ 0 h 4744998"/>
              <a:gd name="connsiteX2" fmla="*/ 6895667 w 6895667"/>
              <a:gd name="connsiteY2" fmla="*/ 4744998 h 4744998"/>
              <a:gd name="connsiteX3" fmla="*/ 445 w 6895667"/>
              <a:gd name="connsiteY3" fmla="*/ 3021054 h 4744998"/>
              <a:gd name="connsiteX4" fmla="*/ 19513 w 6895667"/>
              <a:gd name="connsiteY4" fmla="*/ 188 h 474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67" h="4744998">
                <a:moveTo>
                  <a:pt x="19513" y="188"/>
                </a:moveTo>
                <a:lnTo>
                  <a:pt x="6895666" y="0"/>
                </a:lnTo>
                <a:cubicBezTo>
                  <a:pt x="6895666" y="1762898"/>
                  <a:pt x="6895667" y="2982100"/>
                  <a:pt x="6895667" y="4744998"/>
                </a:cubicBezTo>
                <a:lnTo>
                  <a:pt x="445" y="3021054"/>
                </a:lnTo>
                <a:cubicBezTo>
                  <a:pt x="-3794" y="2011982"/>
                  <a:pt x="23752" y="1009260"/>
                  <a:pt x="19513" y="188"/>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4263242" y="3602038"/>
            <a:ext cx="7090557"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a:t>
            </a:r>
            <a:br>
              <a:rPr lang="en-US" dirty="0"/>
            </a:br>
            <a:r>
              <a:rPr lang="en-US" dirty="0"/>
              <a:t>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0"/>
            <a:ext cx="9067573" cy="1851025"/>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accent5"/>
          </a:solidFill>
        </p:spPr>
        <p:txBody>
          <a:bodyPr rIns="914400" anchor="ctr" anchorCtr="0">
            <a:normAutofit/>
          </a:bodyPr>
          <a:lstStyle>
            <a:lvl1pPr marL="0" indent="0" algn="r">
              <a:buNone/>
              <a:defRPr sz="4500" b="0" i="1">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4" name="Footer Placeholder 3">
            <a:extLst>
              <a:ext uri="{FF2B5EF4-FFF2-40B4-BE49-F238E27FC236}">
                <a16:creationId xmlns:a16="http://schemas.microsoft.com/office/drawing/2014/main" id="{6D70926B-A0D9-2E83-488F-FD683EAA1E89}"/>
              </a:ext>
            </a:extLst>
          </p:cNvPr>
          <p:cNvSpPr>
            <a:spLocks noGrp="1"/>
          </p:cNvSpPr>
          <p:nvPr>
            <p:ph type="ftr" sz="quarter" idx="18"/>
          </p:nvPr>
        </p:nvSpPr>
        <p:spPr/>
        <p:txBody>
          <a:bodyPr/>
          <a:lstStyle/>
          <a:p>
            <a:r>
              <a:rPr lang="en-US" dirty="0"/>
              <a:t>Name of School/Unit</a:t>
            </a:r>
          </a:p>
        </p:txBody>
      </p:sp>
      <p:sp>
        <p:nvSpPr>
          <p:cNvPr id="5" name="Slide Number Placeholder 4">
            <a:extLst>
              <a:ext uri="{FF2B5EF4-FFF2-40B4-BE49-F238E27FC236}">
                <a16:creationId xmlns:a16="http://schemas.microsoft.com/office/drawing/2014/main" id="{E5E42D71-5138-BC72-B97C-5FA465742E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F34E7033-CB8F-A6C1-9E8B-A1BBBA801D6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24553787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Box 2 - Teal and Light Gray">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8902E2E-92DA-B47B-658F-130B90F4606F}"/>
              </a:ext>
            </a:extLst>
          </p:cNvPr>
          <p:cNvSpPr>
            <a:spLocks noGrp="1"/>
          </p:cNvSpPr>
          <p:nvPr>
            <p:ph type="pic" sz="quarter" idx="16"/>
          </p:nvPr>
        </p:nvSpPr>
        <p:spPr>
          <a:xfrm>
            <a:off x="2971800" y="0"/>
            <a:ext cx="9233480" cy="6858000"/>
          </a:xfrm>
          <a:custGeom>
            <a:avLst/>
            <a:gdLst>
              <a:gd name="connsiteX0" fmla="*/ 0 w 12188952"/>
              <a:gd name="connsiteY0" fmla="*/ 6858000 h 6858000"/>
              <a:gd name="connsiteX1" fmla="*/ 1714500 w 12188952"/>
              <a:gd name="connsiteY1" fmla="*/ 0 h 6858000"/>
              <a:gd name="connsiteX2" fmla="*/ 12188952 w 12188952"/>
              <a:gd name="connsiteY2" fmla="*/ 0 h 6858000"/>
              <a:gd name="connsiteX3" fmla="*/ 10474452 w 12188952"/>
              <a:gd name="connsiteY3" fmla="*/ 6858000 h 6858000"/>
              <a:gd name="connsiteX4" fmla="*/ 0 w 12188952"/>
              <a:gd name="connsiteY4" fmla="*/ 6858000 h 6858000"/>
              <a:gd name="connsiteX0" fmla="*/ 0 w 10474452"/>
              <a:gd name="connsiteY0" fmla="*/ 6858000 h 6858000"/>
              <a:gd name="connsiteX1" fmla="*/ 1714500 w 10474452"/>
              <a:gd name="connsiteY1" fmla="*/ 0 h 6858000"/>
              <a:gd name="connsiteX2" fmla="*/ 9228037 w 10474452"/>
              <a:gd name="connsiteY2" fmla="*/ 0 h 6858000"/>
              <a:gd name="connsiteX3" fmla="*/ 10474452 w 10474452"/>
              <a:gd name="connsiteY3" fmla="*/ 6858000 h 6858000"/>
              <a:gd name="connsiteX4" fmla="*/ 0 w 10474452"/>
              <a:gd name="connsiteY4" fmla="*/ 6858000 h 6858000"/>
              <a:gd name="connsiteX0" fmla="*/ 0 w 9228037"/>
              <a:gd name="connsiteY0" fmla="*/ 6858000 h 6858000"/>
              <a:gd name="connsiteX1" fmla="*/ 1714500 w 9228037"/>
              <a:gd name="connsiteY1" fmla="*/ 0 h 6858000"/>
              <a:gd name="connsiteX2" fmla="*/ 9228037 w 9228037"/>
              <a:gd name="connsiteY2" fmla="*/ 0 h 6858000"/>
              <a:gd name="connsiteX3" fmla="*/ 8602109 w 9228037"/>
              <a:gd name="connsiteY3" fmla="*/ 6847114 h 6858000"/>
              <a:gd name="connsiteX4" fmla="*/ 0 w 9228037"/>
              <a:gd name="connsiteY4" fmla="*/ 6858000 h 6858000"/>
              <a:gd name="connsiteX0" fmla="*/ 0 w 9233480"/>
              <a:gd name="connsiteY0" fmla="*/ 6858000 h 6858000"/>
              <a:gd name="connsiteX1" fmla="*/ 1714500 w 9233480"/>
              <a:gd name="connsiteY1" fmla="*/ 0 h 6858000"/>
              <a:gd name="connsiteX2" fmla="*/ 9228037 w 9233480"/>
              <a:gd name="connsiteY2" fmla="*/ 0 h 6858000"/>
              <a:gd name="connsiteX3" fmla="*/ 9233480 w 9233480"/>
              <a:gd name="connsiteY3" fmla="*/ 6847114 h 6858000"/>
              <a:gd name="connsiteX4" fmla="*/ 0 w 923348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480" h="6858000">
                <a:moveTo>
                  <a:pt x="0" y="6858000"/>
                </a:moveTo>
                <a:lnTo>
                  <a:pt x="1714500" y="0"/>
                </a:lnTo>
                <a:lnTo>
                  <a:pt x="9228037" y="0"/>
                </a:lnTo>
                <a:cubicBezTo>
                  <a:pt x="9229851" y="2282371"/>
                  <a:pt x="9231666" y="4564743"/>
                  <a:pt x="9233480" y="6847114"/>
                </a:cubicBezTo>
                <a:lnTo>
                  <a:pt x="0" y="685800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lvl1pPr marL="130175" indent="0">
              <a:buNone/>
              <a:defRPr/>
            </a:lvl1pPr>
          </a:lstStyle>
          <a:p>
            <a:r>
              <a:rPr lang="en-US"/>
              <a:t>Click icon to add picture</a:t>
            </a:r>
            <a:endParaRPr lang="en-US" dirty="0"/>
          </a:p>
        </p:txBody>
      </p:sp>
      <p:sp>
        <p:nvSpPr>
          <p:cNvPr id="8" name="Rectangle 22">
            <a:extLst>
              <a:ext uri="{FF2B5EF4-FFF2-40B4-BE49-F238E27FC236}">
                <a16:creationId xmlns:a16="http://schemas.microsoft.com/office/drawing/2014/main" id="{154C1283-1917-3CAF-4615-2D94045114A7}"/>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9" name="Picture 8" descr="A white text on a black background&#10;&#10;Description automatically generated">
            <a:extLst>
              <a:ext uri="{FF2B5EF4-FFF2-40B4-BE49-F238E27FC236}">
                <a16:creationId xmlns:a16="http://schemas.microsoft.com/office/drawing/2014/main" id="{71F90245-0B77-1557-A17C-C10693D5ADE6}"/>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10" name="Content Placeholder 2">
            <a:extLst>
              <a:ext uri="{FF2B5EF4-FFF2-40B4-BE49-F238E27FC236}">
                <a16:creationId xmlns:a16="http://schemas.microsoft.com/office/drawing/2014/main" id="{FAA61A70-92A5-C9D3-4C92-8317ECEF9C53}"/>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46337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ll Out Box 2 - Teal and Mid Gra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5CA3-9048-BA27-48B2-40C31E43C0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ectangle 22">
            <a:extLst>
              <a:ext uri="{FF2B5EF4-FFF2-40B4-BE49-F238E27FC236}">
                <a16:creationId xmlns:a16="http://schemas.microsoft.com/office/drawing/2014/main" id="{DAAC7D50-DA2D-54DC-DB4F-B04B9A034D78}"/>
              </a:ext>
            </a:extLst>
          </p:cNvPr>
          <p:cNvSpPr>
            <a:spLocks/>
          </p:cNvSpPr>
          <p:nvPr userDrawn="1"/>
        </p:nvSpPr>
        <p:spPr>
          <a:xfrm rot="10800000">
            <a:off x="6713"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19332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519332 w 4723407"/>
              <a:gd name="connsiteY4" fmla="*/ 0 h 6868323"/>
              <a:gd name="connsiteX0" fmla="*/ 1529855 w 4723407"/>
              <a:gd name="connsiteY0" fmla="*/ 187 h 6858000"/>
              <a:gd name="connsiteX1" fmla="*/ 4723407 w 4723407"/>
              <a:gd name="connsiteY1" fmla="*/ 0 h 6858000"/>
              <a:gd name="connsiteX2" fmla="*/ 4723407 w 4723407"/>
              <a:gd name="connsiteY2" fmla="*/ 6858000 h 6858000"/>
              <a:gd name="connsiteX3" fmla="*/ 0 w 4723407"/>
              <a:gd name="connsiteY3" fmla="*/ 6858000 h 6858000"/>
              <a:gd name="connsiteX4" fmla="*/ 1529855 w 4723407"/>
              <a:gd name="connsiteY4" fmla="*/ 18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29855" y="187"/>
                </a:moveTo>
                <a:lnTo>
                  <a:pt x="4723407" y="0"/>
                </a:lnTo>
                <a:lnTo>
                  <a:pt x="4723407" y="6858000"/>
                </a:lnTo>
                <a:lnTo>
                  <a:pt x="0" y="6858000"/>
                </a:lnTo>
                <a:lnTo>
                  <a:pt x="1529855" y="187"/>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bg1"/>
                </a:solidFill>
              </a:defRPr>
            </a:lvl1pPr>
          </a:lstStyle>
          <a:p>
            <a:r>
              <a:rPr lang="en-US" dirty="0"/>
              <a:t>Name of School/Unit</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4" name="Picture 13">
            <a:extLst>
              <a:ext uri="{FF2B5EF4-FFF2-40B4-BE49-F238E27FC236}">
                <a16:creationId xmlns:a16="http://schemas.microsoft.com/office/drawing/2014/main" id="{D93B25DE-528C-F33F-8660-6392E9EA0922}"/>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3" name="Content Placeholder 2">
            <a:extLst>
              <a:ext uri="{FF2B5EF4-FFF2-40B4-BE49-F238E27FC236}">
                <a16:creationId xmlns:a16="http://schemas.microsoft.com/office/drawing/2014/main" id="{F758EA00-813D-6DC8-560E-F4C4BF1FE01A}"/>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8548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ll Out Box 2 - Gold and Dark Gra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76D6B-A77B-77BA-975B-4F5B2CD75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22">
            <a:extLst>
              <a:ext uri="{FF2B5EF4-FFF2-40B4-BE49-F238E27FC236}">
                <a16:creationId xmlns:a16="http://schemas.microsoft.com/office/drawing/2014/main" id="{0723F5EA-8B91-B44D-6E0A-19A5C53DB205}"/>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bg1"/>
                </a:solidFill>
              </a:defRPr>
            </a:lvl1pPr>
          </a:lstStyle>
          <a:p>
            <a:r>
              <a:rPr lang="en-US" dirty="0"/>
              <a:t>Name of School/Unit</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a:extLst>
              <a:ext uri="{FF2B5EF4-FFF2-40B4-BE49-F238E27FC236}">
                <a16:creationId xmlns:a16="http://schemas.microsoft.com/office/drawing/2014/main" id="{104F2AB5-D2ED-33D6-4898-AC044A5C7C2B}"/>
              </a:ext>
            </a:extLst>
          </p:cNvPr>
          <p:cNvPicPr>
            <a:picLocks noChangeAspect="1"/>
          </p:cNvPicPr>
          <p:nvPr userDrawn="1"/>
        </p:nvPicPr>
        <p:blipFill>
          <a:blip r:embed="rId4"/>
          <a:srcRect/>
          <a:stretch/>
        </p:blipFill>
        <p:spPr>
          <a:xfrm>
            <a:off x="381001" y="6090376"/>
            <a:ext cx="1490597" cy="457199"/>
          </a:xfrm>
          <a:prstGeom prst="rect">
            <a:avLst/>
          </a:prstGeom>
        </p:spPr>
      </p:pic>
      <p:sp>
        <p:nvSpPr>
          <p:cNvPr id="8" name="Content Placeholder 2">
            <a:extLst>
              <a:ext uri="{FF2B5EF4-FFF2-40B4-BE49-F238E27FC236}">
                <a16:creationId xmlns:a16="http://schemas.microsoft.com/office/drawing/2014/main" id="{5D3904CF-B86A-405C-937E-BA81B6A075AD}"/>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86680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ll Out Box 2 - Teal and Gold">
    <p:spTree>
      <p:nvGrpSpPr>
        <p:cNvPr id="1" name=""/>
        <p:cNvGrpSpPr/>
        <p:nvPr/>
      </p:nvGrpSpPr>
      <p:grpSpPr>
        <a:xfrm>
          <a:off x="0" y="0"/>
          <a:ext cx="0" cy="0"/>
          <a:chOff x="0" y="0"/>
          <a:chExt cx="0" cy="0"/>
        </a:xfrm>
      </p:grpSpPr>
      <p:pic>
        <p:nvPicPr>
          <p:cNvPr id="9" name="Picture 8" descr="A tan and black striped background&#10;&#10;Description automatically generated with medium confidence">
            <a:extLst>
              <a:ext uri="{FF2B5EF4-FFF2-40B4-BE49-F238E27FC236}">
                <a16:creationId xmlns:a16="http://schemas.microsoft.com/office/drawing/2014/main" id="{24465C97-9CDE-B977-1A90-E3BBEA1D1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tangle 22">
            <a:extLst>
              <a:ext uri="{FF2B5EF4-FFF2-40B4-BE49-F238E27FC236}">
                <a16:creationId xmlns:a16="http://schemas.microsoft.com/office/drawing/2014/main" id="{6BCAF467-9104-1514-AD83-A840A8A04148}"/>
              </a:ext>
            </a:extLst>
          </p:cNvPr>
          <p:cNvSpPr>
            <a:spLocks/>
          </p:cNvSpPr>
          <p:nvPr userDrawn="1"/>
        </p:nvSpPr>
        <p:spPr>
          <a:xfrm rot="10800000">
            <a:off x="6096" y="0"/>
            <a:ext cx="4718304" cy="6858000"/>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1508810 w 4723407"/>
              <a:gd name="connsiteY0" fmla="*/ 188 h 6858000"/>
              <a:gd name="connsiteX1" fmla="*/ 4723407 w 4723407"/>
              <a:gd name="connsiteY1" fmla="*/ 0 h 6858000"/>
              <a:gd name="connsiteX2" fmla="*/ 4723407 w 4723407"/>
              <a:gd name="connsiteY2" fmla="*/ 6858000 h 6858000"/>
              <a:gd name="connsiteX3" fmla="*/ 0 w 4723407"/>
              <a:gd name="connsiteY3" fmla="*/ 6858000 h 6858000"/>
              <a:gd name="connsiteX4" fmla="*/ 1508810 w 4723407"/>
              <a:gd name="connsiteY4" fmla="*/ 18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3407" h="6858000">
                <a:moveTo>
                  <a:pt x="1508810" y="188"/>
                </a:moveTo>
                <a:lnTo>
                  <a:pt x="4723407" y="0"/>
                </a:lnTo>
                <a:lnTo>
                  <a:pt x="4723407" y="6858000"/>
                </a:lnTo>
                <a:lnTo>
                  <a:pt x="0" y="6858000"/>
                </a:lnTo>
                <a:lnTo>
                  <a:pt x="1508810" y="188"/>
                </a:ln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lvl1pPr>
              <a:defRPr>
                <a:solidFill>
                  <a:schemeClr val="tx1"/>
                </a:solidFill>
              </a:defRPr>
            </a:lvl1pPr>
          </a:lstStyle>
          <a:p>
            <a:r>
              <a:rPr lang="en-US" dirty="0"/>
              <a:t>Name of School/Unit</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lvl1pPr>
              <a:defRPr>
                <a:solidFill>
                  <a:schemeClr val="tx1"/>
                </a:solidFill>
              </a:defRPr>
            </a:lvl1pPr>
          </a:lstStyle>
          <a:p>
            <a:fld id="{2EF5B720-A4A1-FD49-AF98-E194DCD54D67}" type="slidenum">
              <a:rPr lang="en-US" smtClean="0"/>
              <a:pPr/>
              <a:t>‹#›</a:t>
            </a:fld>
            <a:endParaRPr lang="en-US" dirty="0"/>
          </a:p>
        </p:txBody>
      </p:sp>
      <p:sp>
        <p:nvSpPr>
          <p:cNvPr id="2" name="Title 1">
            <a:extLst>
              <a:ext uri="{FF2B5EF4-FFF2-40B4-BE49-F238E27FC236}">
                <a16:creationId xmlns:a16="http://schemas.microsoft.com/office/drawing/2014/main" id="{7F8DCACD-8019-5FE7-7B97-5FCF9FACD736}"/>
              </a:ext>
            </a:extLst>
          </p:cNvPr>
          <p:cNvSpPr>
            <a:spLocks noGrp="1" noChangeAspect="1"/>
          </p:cNvSpPr>
          <p:nvPr>
            <p:ph type="title" hasCustomPrompt="1"/>
          </p:nvPr>
        </p:nvSpPr>
        <p:spPr>
          <a:xfrm>
            <a:off x="857837" y="1445026"/>
            <a:ext cx="11347443" cy="4050792"/>
          </a:xfrm>
          <a:custGeom>
            <a:avLst/>
            <a:gdLst>
              <a:gd name="connsiteX0" fmla="*/ 0 w 9595105"/>
              <a:gd name="connsiteY0" fmla="*/ 3429000 h 3429000"/>
              <a:gd name="connsiteX1" fmla="*/ 857250 w 9595105"/>
              <a:gd name="connsiteY1" fmla="*/ 0 h 3429000"/>
              <a:gd name="connsiteX2" fmla="*/ 9595105 w 9595105"/>
              <a:gd name="connsiteY2" fmla="*/ 0 h 3429000"/>
              <a:gd name="connsiteX3" fmla="*/ 8737855 w 9595105"/>
              <a:gd name="connsiteY3" fmla="*/ 3429000 h 3429000"/>
              <a:gd name="connsiteX4" fmla="*/ 0 w 9595105"/>
              <a:gd name="connsiteY4" fmla="*/ 3429000 h 3429000"/>
              <a:gd name="connsiteX0" fmla="*/ 0 w 9601455"/>
              <a:gd name="connsiteY0" fmla="*/ 3429000 h 3429000"/>
              <a:gd name="connsiteX1" fmla="*/ 857250 w 9601455"/>
              <a:gd name="connsiteY1" fmla="*/ 0 h 3429000"/>
              <a:gd name="connsiteX2" fmla="*/ 9595105 w 9601455"/>
              <a:gd name="connsiteY2" fmla="*/ 0 h 3429000"/>
              <a:gd name="connsiteX3" fmla="*/ 9601455 w 9601455"/>
              <a:gd name="connsiteY3" fmla="*/ 3418840 h 3429000"/>
              <a:gd name="connsiteX4" fmla="*/ 0 w 9601455"/>
              <a:gd name="connsiteY4" fmla="*/ 3429000 h 3429000"/>
              <a:gd name="connsiteX0" fmla="*/ 0 w 9605623"/>
              <a:gd name="connsiteY0" fmla="*/ 3429000 h 3429000"/>
              <a:gd name="connsiteX1" fmla="*/ 857250 w 9605623"/>
              <a:gd name="connsiteY1" fmla="*/ 0 h 3429000"/>
              <a:gd name="connsiteX2" fmla="*/ 9605265 w 9605623"/>
              <a:gd name="connsiteY2" fmla="*/ 10160 h 3429000"/>
              <a:gd name="connsiteX3" fmla="*/ 9601455 w 9605623"/>
              <a:gd name="connsiteY3" fmla="*/ 3418840 h 3429000"/>
              <a:gd name="connsiteX4" fmla="*/ 0 w 960562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5623" h="3429000">
                <a:moveTo>
                  <a:pt x="0" y="3429000"/>
                </a:moveTo>
                <a:lnTo>
                  <a:pt x="857250" y="0"/>
                </a:lnTo>
                <a:lnTo>
                  <a:pt x="9605265" y="10160"/>
                </a:lnTo>
                <a:cubicBezTo>
                  <a:pt x="9607382" y="1149773"/>
                  <a:pt x="9599338" y="2279227"/>
                  <a:pt x="9601455" y="3418840"/>
                </a:cubicBezTo>
                <a:lnTo>
                  <a:pt x="0" y="3429000"/>
                </a:lnTo>
                <a:close/>
              </a:path>
            </a:pathLst>
          </a:custGeom>
          <a:solidFill>
            <a:schemeClr val="bg1"/>
          </a:solidFill>
        </p:spPr>
        <p:txBody>
          <a:bodyPr lIns="1371600" tIns="457200" rIns="6400800" bIns="457200" anchor="t" anchorCtr="0"/>
          <a:lstStyle>
            <a:lvl1pPr>
              <a:defRPr sz="3200"/>
            </a:lvl1pPr>
          </a:lstStyle>
          <a:p>
            <a:r>
              <a:rPr lang="en-US" dirty="0"/>
              <a:t>32 PT HELVETICA NEUE BOLD CONDENSED ITALIC </a:t>
            </a:r>
            <a:br>
              <a:rPr lang="en-US" dirty="0"/>
            </a:br>
            <a:r>
              <a:rPr lang="en-US" dirty="0"/>
              <a:t>IN ALL-CAPS</a:t>
            </a:r>
          </a:p>
        </p:txBody>
      </p:sp>
      <p:pic>
        <p:nvPicPr>
          <p:cNvPr id="11" name="Picture 10" descr="A white text on a black background&#10;&#10;Description automatically generated">
            <a:extLst>
              <a:ext uri="{FF2B5EF4-FFF2-40B4-BE49-F238E27FC236}">
                <a16:creationId xmlns:a16="http://schemas.microsoft.com/office/drawing/2014/main" id="{883CB36D-A7B3-DF3F-F901-9EAEFEA93CC9}"/>
              </a:ext>
            </a:extLst>
          </p:cNvPr>
          <p:cNvPicPr>
            <a:picLocks noChangeAspect="1"/>
          </p:cNvPicPr>
          <p:nvPr userDrawn="1"/>
        </p:nvPicPr>
        <p:blipFill>
          <a:blip r:embed="rId4"/>
          <a:stretch>
            <a:fillRect/>
          </a:stretch>
        </p:blipFill>
        <p:spPr>
          <a:xfrm>
            <a:off x="381001" y="6090376"/>
            <a:ext cx="1490597" cy="457200"/>
          </a:xfrm>
          <a:prstGeom prst="rect">
            <a:avLst/>
          </a:prstGeom>
        </p:spPr>
      </p:pic>
      <p:sp>
        <p:nvSpPr>
          <p:cNvPr id="3" name="Content Placeholder 2">
            <a:extLst>
              <a:ext uri="{FF2B5EF4-FFF2-40B4-BE49-F238E27FC236}">
                <a16:creationId xmlns:a16="http://schemas.microsoft.com/office/drawing/2014/main" id="{D13ECD19-F474-F896-7C09-235E434B7A49}"/>
              </a:ext>
            </a:extLst>
          </p:cNvPr>
          <p:cNvSpPr>
            <a:spLocks noGrp="1"/>
          </p:cNvSpPr>
          <p:nvPr>
            <p:ph idx="1"/>
          </p:nvPr>
        </p:nvSpPr>
        <p:spPr>
          <a:xfrm>
            <a:off x="6096000" y="1981200"/>
            <a:ext cx="5259388" cy="3048000"/>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3425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ull Quote - Custom Photo">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49FBCFA9-259C-C8DD-755B-7122B8D58330}"/>
              </a:ext>
            </a:extLst>
          </p:cNvPr>
          <p:cNvSpPr>
            <a:spLocks noGrp="1"/>
          </p:cNvSpPr>
          <p:nvPr>
            <p:ph type="pic" sz="quarter" idx="16"/>
          </p:nvPr>
        </p:nvSpPr>
        <p:spPr>
          <a:xfrm rot="10800000" flipH="1" flipV="1">
            <a:off x="6541600" y="-10274"/>
            <a:ext cx="5650400" cy="6878548"/>
          </a:xfrm>
          <a:custGeom>
            <a:avLst/>
            <a:gdLst>
              <a:gd name="connsiteX0" fmla="*/ 0 w 5599767"/>
              <a:gd name="connsiteY0" fmla="*/ 0 h 6878548"/>
              <a:gd name="connsiteX1" fmla="*/ 5599767 w 5599767"/>
              <a:gd name="connsiteY1" fmla="*/ 0 h 6878548"/>
              <a:gd name="connsiteX2" fmla="*/ 5599767 w 5599767"/>
              <a:gd name="connsiteY2" fmla="*/ 6878548 h 6878548"/>
              <a:gd name="connsiteX3" fmla="*/ 0 w 5599767"/>
              <a:gd name="connsiteY3" fmla="*/ 6878548 h 6878548"/>
              <a:gd name="connsiteX4" fmla="*/ 0 w 5599767"/>
              <a:gd name="connsiteY4" fmla="*/ 0 h 6878548"/>
              <a:gd name="connsiteX0" fmla="*/ 0 w 5599767"/>
              <a:gd name="connsiteY0" fmla="*/ 0 h 6899569"/>
              <a:gd name="connsiteX1" fmla="*/ 5599767 w 5599767"/>
              <a:gd name="connsiteY1" fmla="*/ 0 h 6899569"/>
              <a:gd name="connsiteX2" fmla="*/ 5599767 w 5599767"/>
              <a:gd name="connsiteY2" fmla="*/ 6878548 h 6899569"/>
              <a:gd name="connsiteX3" fmla="*/ 1723697 w 5599767"/>
              <a:gd name="connsiteY3" fmla="*/ 6899569 h 6899569"/>
              <a:gd name="connsiteX4" fmla="*/ 0 w 5599767"/>
              <a:gd name="connsiteY4" fmla="*/ 0 h 6899569"/>
              <a:gd name="connsiteX0" fmla="*/ 50019 w 3876070"/>
              <a:gd name="connsiteY0" fmla="*/ 11017 h 6899569"/>
              <a:gd name="connsiteX1" fmla="*/ 3876070 w 3876070"/>
              <a:gd name="connsiteY1" fmla="*/ 0 h 6899569"/>
              <a:gd name="connsiteX2" fmla="*/ 3876070 w 3876070"/>
              <a:gd name="connsiteY2" fmla="*/ 6878548 h 6899569"/>
              <a:gd name="connsiteX3" fmla="*/ 0 w 3876070"/>
              <a:gd name="connsiteY3" fmla="*/ 6899569 h 6899569"/>
              <a:gd name="connsiteX4" fmla="*/ 50019 w 3876070"/>
              <a:gd name="connsiteY4" fmla="*/ 11017 h 6899569"/>
              <a:gd name="connsiteX0" fmla="*/ 16969 w 3876070"/>
              <a:gd name="connsiteY0" fmla="*/ 33051 h 6899569"/>
              <a:gd name="connsiteX1" fmla="*/ 3876070 w 3876070"/>
              <a:gd name="connsiteY1" fmla="*/ 0 h 6899569"/>
              <a:gd name="connsiteX2" fmla="*/ 3876070 w 3876070"/>
              <a:gd name="connsiteY2" fmla="*/ 6878548 h 6899569"/>
              <a:gd name="connsiteX3" fmla="*/ 0 w 3876070"/>
              <a:gd name="connsiteY3" fmla="*/ 6899569 h 6899569"/>
              <a:gd name="connsiteX4" fmla="*/ 16969 w 3876070"/>
              <a:gd name="connsiteY4" fmla="*/ 33051 h 6899569"/>
              <a:gd name="connsiteX0" fmla="*/ 5952 w 3876070"/>
              <a:gd name="connsiteY0" fmla="*/ 22034 h 6899569"/>
              <a:gd name="connsiteX1" fmla="*/ 3876070 w 3876070"/>
              <a:gd name="connsiteY1" fmla="*/ 0 h 6899569"/>
              <a:gd name="connsiteX2" fmla="*/ 3876070 w 3876070"/>
              <a:gd name="connsiteY2" fmla="*/ 6878548 h 6899569"/>
              <a:gd name="connsiteX3" fmla="*/ 0 w 3876070"/>
              <a:gd name="connsiteY3" fmla="*/ 6899569 h 6899569"/>
              <a:gd name="connsiteX4" fmla="*/ 5952 w 3876070"/>
              <a:gd name="connsiteY4" fmla="*/ 22034 h 6899569"/>
              <a:gd name="connsiteX0" fmla="*/ 1757634 w 5627752"/>
              <a:gd name="connsiteY0" fmla="*/ 22034 h 6878548"/>
              <a:gd name="connsiteX1" fmla="*/ 5627752 w 5627752"/>
              <a:gd name="connsiteY1" fmla="*/ 0 h 6878548"/>
              <a:gd name="connsiteX2" fmla="*/ 5627752 w 5627752"/>
              <a:gd name="connsiteY2" fmla="*/ 6878548 h 6878548"/>
              <a:gd name="connsiteX3" fmla="*/ 0 w 5627752"/>
              <a:gd name="connsiteY3" fmla="*/ 6877536 h 6878548"/>
              <a:gd name="connsiteX4" fmla="*/ 1757634 w 5627752"/>
              <a:gd name="connsiteY4" fmla="*/ 22034 h 6878548"/>
              <a:gd name="connsiteX0" fmla="*/ 1758243 w 5628361"/>
              <a:gd name="connsiteY0" fmla="*/ 22034 h 6878548"/>
              <a:gd name="connsiteX1" fmla="*/ 5628361 w 5628361"/>
              <a:gd name="connsiteY1" fmla="*/ 0 h 6878548"/>
              <a:gd name="connsiteX2" fmla="*/ 5628361 w 5628361"/>
              <a:gd name="connsiteY2" fmla="*/ 6878548 h 6878548"/>
              <a:gd name="connsiteX3" fmla="*/ 609 w 5628361"/>
              <a:gd name="connsiteY3" fmla="*/ 6877536 h 6878548"/>
              <a:gd name="connsiteX4" fmla="*/ 1758243 w 5628361"/>
              <a:gd name="connsiteY4" fmla="*/ 22034 h 6878548"/>
              <a:gd name="connsiteX0" fmla="*/ 1758254 w 5628372"/>
              <a:gd name="connsiteY0" fmla="*/ 22034 h 6878548"/>
              <a:gd name="connsiteX1" fmla="*/ 5628372 w 5628372"/>
              <a:gd name="connsiteY1" fmla="*/ 0 h 6878548"/>
              <a:gd name="connsiteX2" fmla="*/ 5628372 w 5628372"/>
              <a:gd name="connsiteY2" fmla="*/ 6878548 h 6878548"/>
              <a:gd name="connsiteX3" fmla="*/ 620 w 5628372"/>
              <a:gd name="connsiteY3" fmla="*/ 6877536 h 6878548"/>
              <a:gd name="connsiteX4" fmla="*/ 1758254 w 5628372"/>
              <a:gd name="connsiteY4" fmla="*/ 22034 h 6878548"/>
              <a:gd name="connsiteX0" fmla="*/ 1747241 w 5628376"/>
              <a:gd name="connsiteY0" fmla="*/ 11017 h 6878548"/>
              <a:gd name="connsiteX1" fmla="*/ 5628376 w 5628376"/>
              <a:gd name="connsiteY1" fmla="*/ 0 h 6878548"/>
              <a:gd name="connsiteX2" fmla="*/ 5628376 w 5628376"/>
              <a:gd name="connsiteY2" fmla="*/ 6878548 h 6878548"/>
              <a:gd name="connsiteX3" fmla="*/ 624 w 5628376"/>
              <a:gd name="connsiteY3" fmla="*/ 6877536 h 6878548"/>
              <a:gd name="connsiteX4" fmla="*/ 1747241 w 5628376"/>
              <a:gd name="connsiteY4" fmla="*/ 11017 h 6878548"/>
              <a:gd name="connsiteX0" fmla="*/ 1769267 w 5650402"/>
              <a:gd name="connsiteY0" fmla="*/ 11017 h 6878548"/>
              <a:gd name="connsiteX1" fmla="*/ 5650402 w 5650402"/>
              <a:gd name="connsiteY1" fmla="*/ 0 h 6878548"/>
              <a:gd name="connsiteX2" fmla="*/ 5650402 w 5650402"/>
              <a:gd name="connsiteY2" fmla="*/ 6878548 h 6878548"/>
              <a:gd name="connsiteX3" fmla="*/ 616 w 5650402"/>
              <a:gd name="connsiteY3" fmla="*/ 6877536 h 6878548"/>
              <a:gd name="connsiteX4" fmla="*/ 1769267 w 5650402"/>
              <a:gd name="connsiteY4" fmla="*/ 11017 h 6878548"/>
              <a:gd name="connsiteX0" fmla="*/ 1780282 w 5650400"/>
              <a:gd name="connsiteY0" fmla="*/ 1 h 6878548"/>
              <a:gd name="connsiteX1" fmla="*/ 5650400 w 5650400"/>
              <a:gd name="connsiteY1" fmla="*/ 0 h 6878548"/>
              <a:gd name="connsiteX2" fmla="*/ 5650400 w 5650400"/>
              <a:gd name="connsiteY2" fmla="*/ 6878548 h 6878548"/>
              <a:gd name="connsiteX3" fmla="*/ 614 w 5650400"/>
              <a:gd name="connsiteY3" fmla="*/ 6877536 h 6878548"/>
              <a:gd name="connsiteX4" fmla="*/ 1780282 w 5650400"/>
              <a:gd name="connsiteY4" fmla="*/ 1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0400" h="6878548">
                <a:moveTo>
                  <a:pt x="1780282" y="1"/>
                </a:moveTo>
                <a:lnTo>
                  <a:pt x="5650400" y="0"/>
                </a:lnTo>
                <a:lnTo>
                  <a:pt x="5650400" y="6878548"/>
                </a:lnTo>
                <a:lnTo>
                  <a:pt x="614" y="6877536"/>
                </a:lnTo>
                <a:cubicBezTo>
                  <a:pt x="-37798" y="6902239"/>
                  <a:pt x="1741575" y="-2668"/>
                  <a:pt x="1780282" y="1"/>
                </a:cubicBezTo>
                <a:close/>
              </a:path>
            </a:pathLst>
          </a:custGeom>
          <a:blipFill>
            <a:blip r:embed="rId2" cstate="screen">
              <a:extLst>
                <a:ext uri="{28A0092B-C50C-407E-A947-70E740481C1C}">
                  <a14:useLocalDpi xmlns:a14="http://schemas.microsoft.com/office/drawing/2010/main"/>
                </a:ext>
              </a:extLst>
            </a:blip>
            <a:stretch>
              <a:fillRect t="150" b="150"/>
            </a:stretch>
          </a:blipFill>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1303008" y="1866900"/>
            <a:ext cx="4346576"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A good way to highlight a pull quote along side someone’s picture.</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1303009" y="4115680"/>
            <a:ext cx="4346575"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bg1"/>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838200" y="1447800"/>
            <a:ext cx="5276193"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360357" y="2955233"/>
            <a:ext cx="955683" cy="833234"/>
          </a:xfrm>
          <a:prstGeom prst="rect">
            <a:avLst/>
          </a:prstGeom>
          <a:solidFill>
            <a:schemeClr val="bg1"/>
          </a:solidFill>
        </p:spPr>
        <p:txBody>
          <a:bodyPr wrap="none" lIns="0" tIns="365760" rIns="0" bIns="0" rtlCol="0" anchor="ctr">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5636550"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25610881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ull Quote - Full Sc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hasCustomPrompt="1"/>
          </p:nvPr>
        </p:nvSpPr>
        <p:spPr>
          <a:xfrm>
            <a:off x="2331708" y="1866900"/>
            <a:ext cx="7515550" cy="1981200"/>
          </a:xfrm>
          <a:prstGeom prst="rect">
            <a:avLst/>
          </a:prstGeom>
          <a:noFill/>
        </p:spPr>
        <p:txBody>
          <a:bodyPr lIns="0" tIns="0" rIns="0" bIns="0" anchor="b">
            <a:normAutofit/>
          </a:bodyPr>
          <a:lstStyle>
            <a:lvl1pPr algn="ctr">
              <a:defRPr sz="3200" b="0" i="1">
                <a:latin typeface="Helvetica Neue Light" panose="02000403000000020004" pitchFamily="2" charset="0"/>
                <a:ea typeface="Helvetica Neue Light" panose="02000403000000020004" pitchFamily="2" charset="0"/>
                <a:cs typeface="Helvetica Neue" panose="02000503000000020004" pitchFamily="2" charset="0"/>
              </a:defRPr>
            </a:lvl1pPr>
          </a:lstStyle>
          <a:p>
            <a:r>
              <a:rPr lang="en-US" dirty="0"/>
              <a:t>Full screen pull quote option for when you have a little more text and don’t need to include a picture.  </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hasCustomPrompt="1"/>
          </p:nvPr>
        </p:nvSpPr>
        <p:spPr>
          <a:xfrm>
            <a:off x="2331709" y="4115680"/>
            <a:ext cx="7515548" cy="468143"/>
          </a:xfrm>
        </p:spPr>
        <p:txBody>
          <a:bodyPr lIns="0" rIns="0"/>
          <a:lstStyle>
            <a:lvl1pPr marL="0" indent="0" algn="r">
              <a:buNone/>
              <a:defRPr sz="1600" b="0" i="1">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—First and Last Name, Title</a:t>
            </a:r>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dirty="0"/>
              <a:t>Name of School/Unit</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lvl1pPr>
              <a:defRPr>
                <a:solidFill>
                  <a:schemeClr val="accent4"/>
                </a:solidFill>
              </a:defRPr>
            </a:lvl1pPr>
          </a:lstStyle>
          <a:p>
            <a:fld id="{2EF5B720-A4A1-FD49-AF98-E194DCD54D67}" type="slidenum">
              <a:rPr lang="en-US" smtClean="0"/>
              <a:pPr/>
              <a:t>‹#›</a:t>
            </a:fld>
            <a:endParaRPr lang="en-US"/>
          </a:p>
        </p:txBody>
      </p:sp>
      <p:sp>
        <p:nvSpPr>
          <p:cNvPr id="8" name="Rectangle 7">
            <a:extLst>
              <a:ext uri="{FF2B5EF4-FFF2-40B4-BE49-F238E27FC236}">
                <a16:creationId xmlns:a16="http://schemas.microsoft.com/office/drawing/2014/main" id="{6C4B5EC2-F21A-CB65-11CD-BA365538306E}"/>
              </a:ext>
            </a:extLst>
          </p:cNvPr>
          <p:cNvSpPr/>
          <p:nvPr userDrawn="1"/>
        </p:nvSpPr>
        <p:spPr>
          <a:xfrm>
            <a:off x="1866900" y="1447800"/>
            <a:ext cx="8420100" cy="38481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26FC46-933A-5BB1-ED1A-58B0DAF8AF2B}"/>
              </a:ext>
            </a:extLst>
          </p:cNvPr>
          <p:cNvSpPr txBox="1"/>
          <p:nvPr userDrawn="1"/>
        </p:nvSpPr>
        <p:spPr>
          <a:xfrm>
            <a:off x="1389057" y="2955233"/>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
        <p:nvSpPr>
          <p:cNvPr id="11" name="TextBox 10">
            <a:extLst>
              <a:ext uri="{FF2B5EF4-FFF2-40B4-BE49-F238E27FC236}">
                <a16:creationId xmlns:a16="http://schemas.microsoft.com/office/drawing/2014/main" id="{35D5E2D9-0D07-1B08-8B12-932FFA18C94E}"/>
              </a:ext>
            </a:extLst>
          </p:cNvPr>
          <p:cNvSpPr txBox="1"/>
          <p:nvPr userDrawn="1"/>
        </p:nvSpPr>
        <p:spPr>
          <a:xfrm rot="10800000">
            <a:off x="9847258" y="2955234"/>
            <a:ext cx="955683" cy="833234"/>
          </a:xfrm>
          <a:prstGeom prst="rect">
            <a:avLst/>
          </a:prstGeom>
          <a:solidFill>
            <a:schemeClr val="bg1"/>
          </a:solidFill>
        </p:spPr>
        <p:txBody>
          <a:bodyPr wrap="square" lIns="0" tIns="365760" rIns="0" bIns="0" rtlCol="0" anchor="ctr" anchorCtr="0">
            <a:noAutofit/>
          </a:bodyPr>
          <a:lstStyle/>
          <a:p>
            <a:pPr algn="ctr"/>
            <a:r>
              <a:rPr lang="en-US" sz="10000" b="1" i="0" dirty="0">
                <a:ln w="28575">
                  <a:solidFill>
                    <a:schemeClr val="tx1"/>
                  </a:solidFill>
                </a:ln>
                <a:solidFill>
                  <a:schemeClr val="bg1"/>
                </a:solidFill>
                <a:latin typeface="Helvetica Neue Condensed Black" panose="02000503000000020004" pitchFamily="2" charset="0"/>
                <a:ea typeface="Helvetica Neue Condensed Black" panose="02000503000000020004" pitchFamily="2" charset="0"/>
                <a:cs typeface="Helvetica Neue Condensed Black" panose="02000503000000020004" pitchFamily="2" charset="0"/>
              </a:rPr>
              <a:t>“</a:t>
            </a:r>
          </a:p>
        </p:txBody>
      </p:sp>
    </p:spTree>
    <p:extLst>
      <p:ext uri="{BB962C8B-B14F-4D97-AF65-F5344CB8AC3E}">
        <p14:creationId xmlns:p14="http://schemas.microsoft.com/office/powerpoint/2010/main" val="18132832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hasCustomPrompt="1"/>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D0CBC636-7471-7D1A-441C-56DAEEBABC5D}"/>
              </a:ext>
            </a:extLst>
          </p:cNvPr>
          <p:cNvSpPr>
            <a:spLocks noGrp="1"/>
          </p:cNvSpPr>
          <p:nvPr>
            <p:ph type="ftr" sz="quarter" idx="11"/>
          </p:nvPr>
        </p:nvSpPr>
        <p:spPr/>
        <p:txBody>
          <a:bodyPr/>
          <a:lstStyle/>
          <a:p>
            <a:r>
              <a:rPr lang="en-US" dirty="0"/>
              <a:t>Name of School/Unit</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815639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hasCustomPrompt="1"/>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6D8045D-A57D-5A4A-C3B0-8A57189A5F00}"/>
              </a:ext>
            </a:extLst>
          </p:cNvPr>
          <p:cNvSpPr>
            <a:spLocks noGrp="1"/>
          </p:cNvSpPr>
          <p:nvPr>
            <p:ph type="ftr" sz="quarter" idx="11"/>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096924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hasCustomPrompt="1"/>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730BE5A-3E59-B0BA-344C-3A52F03FBC93}"/>
              </a:ext>
            </a:extLst>
          </p:cNvPr>
          <p:cNvSpPr>
            <a:spLocks noGrp="1"/>
          </p:cNvSpPr>
          <p:nvPr>
            <p:ph type="ftr" sz="quarter" idx="11"/>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826605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1CE47-5D51-3B96-87BF-7059D95219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2E5388-7350-F27C-B321-EE9DE5CDC89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B366ECB-912E-ACBF-696E-A6050929FC25}"/>
              </a:ext>
            </a:extLst>
          </p:cNvPr>
          <p:cNvSpPr>
            <a:spLocks noGrp="1"/>
          </p:cNvSpPr>
          <p:nvPr>
            <p:ph type="ftr" sz="quarter" idx="11"/>
          </p:nvPr>
        </p:nvSpPr>
        <p:spPr/>
        <p:txBody>
          <a:bodyPr/>
          <a:lstStyle/>
          <a:p>
            <a:r>
              <a:rPr lang="en-US"/>
              <a:t>Name of School/College</a:t>
            </a:r>
          </a:p>
        </p:txBody>
      </p:sp>
      <p:sp>
        <p:nvSpPr>
          <p:cNvPr id="6" name="Slide Number Placeholder 5">
            <a:extLst>
              <a:ext uri="{FF2B5EF4-FFF2-40B4-BE49-F238E27FC236}">
                <a16:creationId xmlns:a16="http://schemas.microsoft.com/office/drawing/2014/main" id="{2C1C73E9-03AD-8041-5F6B-95F9E319332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419126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 Light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0"/>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9" name="Footer Placeholder 8">
            <a:extLst>
              <a:ext uri="{FF2B5EF4-FFF2-40B4-BE49-F238E27FC236}">
                <a16:creationId xmlns:a16="http://schemas.microsoft.com/office/drawing/2014/main" id="{A7CC8277-46C9-3369-EE3B-8934B3F551CF}"/>
              </a:ext>
            </a:extLst>
          </p:cNvPr>
          <p:cNvSpPr>
            <a:spLocks noGrp="1"/>
          </p:cNvSpPr>
          <p:nvPr>
            <p:ph type="ftr" sz="quarter" idx="18"/>
          </p:nvPr>
        </p:nvSpPr>
        <p:spPr/>
        <p:txBody>
          <a:bodyPr/>
          <a:lstStyle/>
          <a:p>
            <a:r>
              <a:rPr lang="en-US" dirty="0"/>
              <a:t>Name of School/Unit</a:t>
            </a:r>
          </a:p>
        </p:txBody>
      </p:sp>
      <p:sp>
        <p:nvSpPr>
          <p:cNvPr id="10" name="Slide Number Placeholder 9">
            <a:extLst>
              <a:ext uri="{FF2B5EF4-FFF2-40B4-BE49-F238E27FC236}">
                <a16:creationId xmlns:a16="http://schemas.microsoft.com/office/drawing/2014/main" id="{3163932F-68CD-5A67-8643-FC64C39701DF}"/>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11" name="Picture 10" descr="A picture containing icon&#10;&#10;Description automatically generated">
            <a:extLst>
              <a:ext uri="{FF2B5EF4-FFF2-40B4-BE49-F238E27FC236}">
                <a16:creationId xmlns:a16="http://schemas.microsoft.com/office/drawing/2014/main" id="{9FAE10D9-406C-D9D3-EFB1-D0B6AFF6CA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359095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093F-5FBB-CC93-B528-8CC3024256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FD8524-9B86-EC46-76C4-2A25754524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72C7A-DCD8-A5EB-C4E1-2BA45C40C6F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97B587-D150-249B-679B-EDA190FED3E2}"/>
              </a:ext>
            </a:extLst>
          </p:cNvPr>
          <p:cNvSpPr>
            <a:spLocks noGrp="1"/>
          </p:cNvSpPr>
          <p:nvPr>
            <p:ph type="ftr" sz="quarter" idx="11"/>
          </p:nvPr>
        </p:nvSpPr>
        <p:spPr/>
        <p:txBody>
          <a:bodyPr/>
          <a:lstStyle/>
          <a:p>
            <a:r>
              <a:rPr lang="en-US"/>
              <a:t>Name of School/College</a:t>
            </a:r>
          </a:p>
        </p:txBody>
      </p:sp>
      <p:sp>
        <p:nvSpPr>
          <p:cNvPr id="6" name="Slide Number Placeholder 5">
            <a:extLst>
              <a:ext uri="{FF2B5EF4-FFF2-40B4-BE49-F238E27FC236}">
                <a16:creationId xmlns:a16="http://schemas.microsoft.com/office/drawing/2014/main" id="{8663E4DA-F892-776A-65A0-959C0346F4D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814985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BFB1-8A2D-1AF6-B5AF-43D4F57D19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DBDE8C-085A-23E2-37B1-7AA133F51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715F36-2AA1-D028-2E80-3985F29157C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C74F6A4-E30D-55E9-C639-AFAC83C29306}"/>
              </a:ext>
            </a:extLst>
          </p:cNvPr>
          <p:cNvSpPr>
            <a:spLocks noGrp="1"/>
          </p:cNvSpPr>
          <p:nvPr>
            <p:ph type="ftr" sz="quarter" idx="11"/>
          </p:nvPr>
        </p:nvSpPr>
        <p:spPr/>
        <p:txBody>
          <a:bodyPr/>
          <a:lstStyle/>
          <a:p>
            <a:r>
              <a:rPr lang="en-US"/>
              <a:t>Name of School/College</a:t>
            </a:r>
          </a:p>
        </p:txBody>
      </p:sp>
      <p:sp>
        <p:nvSpPr>
          <p:cNvPr id="6" name="Slide Number Placeholder 5">
            <a:extLst>
              <a:ext uri="{FF2B5EF4-FFF2-40B4-BE49-F238E27FC236}">
                <a16:creationId xmlns:a16="http://schemas.microsoft.com/office/drawing/2014/main" id="{67BF65DF-5549-368C-117A-3088FBC9C39A}"/>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3312456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358-BDA7-6B27-5AE6-8078427A03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B4E02-8C19-03C3-E0CC-447146940C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CD045D-7157-470D-1829-99662494F9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D7FCAD-040C-EB45-F31D-1594E461090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1E8ED71-0349-C143-A9C3-44A78D58D25D}"/>
              </a:ext>
            </a:extLst>
          </p:cNvPr>
          <p:cNvSpPr>
            <a:spLocks noGrp="1"/>
          </p:cNvSpPr>
          <p:nvPr>
            <p:ph type="ftr" sz="quarter" idx="11"/>
          </p:nvPr>
        </p:nvSpPr>
        <p:spPr/>
        <p:txBody>
          <a:bodyPr/>
          <a:lstStyle/>
          <a:p>
            <a:r>
              <a:rPr lang="en-US"/>
              <a:t>Name of School/College</a:t>
            </a:r>
          </a:p>
        </p:txBody>
      </p:sp>
      <p:sp>
        <p:nvSpPr>
          <p:cNvPr id="7" name="Slide Number Placeholder 6">
            <a:extLst>
              <a:ext uri="{FF2B5EF4-FFF2-40B4-BE49-F238E27FC236}">
                <a16:creationId xmlns:a16="http://schemas.microsoft.com/office/drawing/2014/main" id="{907176FF-E606-9359-8914-FB38F8B45B38}"/>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860681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7BC10-C07C-CE64-1F67-DD2AE351C7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2E2FC-123D-FD48-9F7F-675E3844F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1EFC7B-670D-39A7-D43A-82AA085199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A92065-CFA9-2A33-E564-B99751B796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635930-2840-8C58-F733-7B2BB8A4AB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6F9023-A130-5F57-CF25-2D799222C9F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D537A6F-EA9D-59BB-83B8-ABB31C544312}"/>
              </a:ext>
            </a:extLst>
          </p:cNvPr>
          <p:cNvSpPr>
            <a:spLocks noGrp="1"/>
          </p:cNvSpPr>
          <p:nvPr>
            <p:ph type="ftr" sz="quarter" idx="11"/>
          </p:nvPr>
        </p:nvSpPr>
        <p:spPr/>
        <p:txBody>
          <a:bodyPr/>
          <a:lstStyle/>
          <a:p>
            <a:r>
              <a:rPr lang="en-US"/>
              <a:t>Name of School/College</a:t>
            </a:r>
          </a:p>
        </p:txBody>
      </p:sp>
      <p:sp>
        <p:nvSpPr>
          <p:cNvPr id="9" name="Slide Number Placeholder 8">
            <a:extLst>
              <a:ext uri="{FF2B5EF4-FFF2-40B4-BE49-F238E27FC236}">
                <a16:creationId xmlns:a16="http://schemas.microsoft.com/office/drawing/2014/main" id="{6C078858-1F8A-66E5-73A1-A162A7E6AEA6}"/>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384812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2190-BE22-C2DB-5F64-B2CE326273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6E914F-1D78-EA87-5D21-039CD06010E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0CBC636-7471-7D1A-441C-56DAEEBABC5D}"/>
              </a:ext>
            </a:extLst>
          </p:cNvPr>
          <p:cNvSpPr>
            <a:spLocks noGrp="1"/>
          </p:cNvSpPr>
          <p:nvPr>
            <p:ph type="ftr" sz="quarter" idx="11"/>
          </p:nvPr>
        </p:nvSpPr>
        <p:spPr/>
        <p:txBody>
          <a:bodyPr/>
          <a:lstStyle/>
          <a:p>
            <a:r>
              <a:rPr lang="en-US"/>
              <a:t>Name of School/College</a:t>
            </a:r>
          </a:p>
        </p:txBody>
      </p:sp>
      <p:sp>
        <p:nvSpPr>
          <p:cNvPr id="5" name="Slide Number Placeholder 4">
            <a:extLst>
              <a:ext uri="{FF2B5EF4-FFF2-40B4-BE49-F238E27FC236}">
                <a16:creationId xmlns:a16="http://schemas.microsoft.com/office/drawing/2014/main" id="{61BD711E-4F80-05E4-AED5-ECAC364B385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9032251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D4AEA9-1DB0-A0E8-13A2-C3A2EA15E5F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141A909-FE77-F0F1-AEC9-AE7CF74C0A92}"/>
              </a:ext>
            </a:extLst>
          </p:cNvPr>
          <p:cNvSpPr>
            <a:spLocks noGrp="1"/>
          </p:cNvSpPr>
          <p:nvPr>
            <p:ph type="ftr" sz="quarter" idx="11"/>
          </p:nvPr>
        </p:nvSpPr>
        <p:spPr/>
        <p:txBody>
          <a:bodyPr/>
          <a:lstStyle/>
          <a:p>
            <a:r>
              <a:rPr lang="en-US"/>
              <a:t>Name of School/College</a:t>
            </a:r>
          </a:p>
        </p:txBody>
      </p:sp>
      <p:sp>
        <p:nvSpPr>
          <p:cNvPr id="4" name="Slide Number Placeholder 3">
            <a:extLst>
              <a:ext uri="{FF2B5EF4-FFF2-40B4-BE49-F238E27FC236}">
                <a16:creationId xmlns:a16="http://schemas.microsoft.com/office/drawing/2014/main" id="{F8D4B9E1-E7A9-B52F-93F5-264FA415B5A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3012488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6E75-F681-5E46-5B58-636FA9667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025A9A-937A-371D-8A70-FD8627F43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4E4B8E-48B6-6DB3-5A9C-89C01F4E9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BFB4A8-D51D-5105-9168-EA7D9D7758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A7725DE-DC0D-CF44-ECF9-9DA535CFA9CF}"/>
              </a:ext>
            </a:extLst>
          </p:cNvPr>
          <p:cNvSpPr>
            <a:spLocks noGrp="1"/>
          </p:cNvSpPr>
          <p:nvPr>
            <p:ph type="ftr" sz="quarter" idx="11"/>
          </p:nvPr>
        </p:nvSpPr>
        <p:spPr/>
        <p:txBody>
          <a:bodyPr/>
          <a:lstStyle/>
          <a:p>
            <a:r>
              <a:rPr lang="en-US"/>
              <a:t>Name of School/College</a:t>
            </a:r>
          </a:p>
        </p:txBody>
      </p:sp>
      <p:sp>
        <p:nvSpPr>
          <p:cNvPr id="7" name="Slide Number Placeholder 6">
            <a:extLst>
              <a:ext uri="{FF2B5EF4-FFF2-40B4-BE49-F238E27FC236}">
                <a16:creationId xmlns:a16="http://schemas.microsoft.com/office/drawing/2014/main" id="{0B342594-C110-B48D-BDD3-6A99C2B93462}"/>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6533660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DCACD-8019-5FE7-7B97-5FCF9FACD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5BCB5-070F-DCD3-B6CE-84AEE27AE8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859A6C-B247-CACF-972F-EBA951BC3C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59A65-C691-45EA-3E0F-8357E1834C8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749C1F4-B3F9-6A42-4863-4D48557F9C31}"/>
              </a:ext>
            </a:extLst>
          </p:cNvPr>
          <p:cNvSpPr>
            <a:spLocks noGrp="1"/>
          </p:cNvSpPr>
          <p:nvPr>
            <p:ph type="ftr" sz="quarter" idx="11"/>
          </p:nvPr>
        </p:nvSpPr>
        <p:spPr/>
        <p:txBody>
          <a:bodyPr/>
          <a:lstStyle/>
          <a:p>
            <a:r>
              <a:rPr lang="en-US"/>
              <a:t>Name of School/College</a:t>
            </a:r>
          </a:p>
        </p:txBody>
      </p:sp>
      <p:sp>
        <p:nvSpPr>
          <p:cNvPr id="7" name="Slide Number Placeholder 6">
            <a:extLst>
              <a:ext uri="{FF2B5EF4-FFF2-40B4-BE49-F238E27FC236}">
                <a16:creationId xmlns:a16="http://schemas.microsoft.com/office/drawing/2014/main" id="{42C4FB0A-2BA1-C67D-F34B-224D6F9E822E}"/>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114297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FA03-55B0-900B-CE87-2603675ABA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D04DD6-2664-6F7D-F624-8B1A35820E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D25DB-C7F2-641B-9B6C-87EEE40F2D2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D8045D-A57D-5A4A-C3B0-8A57189A5F00}"/>
              </a:ext>
            </a:extLst>
          </p:cNvPr>
          <p:cNvSpPr>
            <a:spLocks noGrp="1"/>
          </p:cNvSpPr>
          <p:nvPr>
            <p:ph type="ftr" sz="quarter" idx="11"/>
          </p:nvPr>
        </p:nvSpPr>
        <p:spPr/>
        <p:txBody>
          <a:bodyPr/>
          <a:lstStyle/>
          <a:p>
            <a:r>
              <a:rPr lang="en-US"/>
              <a:t>Name of School/College</a:t>
            </a:r>
          </a:p>
        </p:txBody>
      </p:sp>
      <p:sp>
        <p:nvSpPr>
          <p:cNvPr id="6" name="Slide Number Placeholder 5">
            <a:extLst>
              <a:ext uri="{FF2B5EF4-FFF2-40B4-BE49-F238E27FC236}">
                <a16:creationId xmlns:a16="http://schemas.microsoft.com/office/drawing/2014/main" id="{9805DA44-0DFA-E70B-C488-830C3EFBCDC4}"/>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3372182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D11C95-15BC-E6C2-23C2-4681BA5510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9CE3A-F251-2649-79A9-FB747A2D0D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E322C-4F96-516D-C002-9D61D883BF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730BE5A-3E59-B0BA-344C-3A52F03FBC93}"/>
              </a:ext>
            </a:extLst>
          </p:cNvPr>
          <p:cNvSpPr>
            <a:spLocks noGrp="1"/>
          </p:cNvSpPr>
          <p:nvPr>
            <p:ph type="ftr" sz="quarter" idx="11"/>
          </p:nvPr>
        </p:nvSpPr>
        <p:spPr/>
        <p:txBody>
          <a:bodyPr/>
          <a:lstStyle/>
          <a:p>
            <a:r>
              <a:rPr lang="en-US"/>
              <a:t>Name of School/College</a:t>
            </a:r>
          </a:p>
        </p:txBody>
      </p:sp>
      <p:sp>
        <p:nvSpPr>
          <p:cNvPr id="6" name="Slide Number Placeholder 5">
            <a:extLst>
              <a:ext uri="{FF2B5EF4-FFF2-40B4-BE49-F238E27FC236}">
                <a16:creationId xmlns:a16="http://schemas.microsoft.com/office/drawing/2014/main" id="{466C0F85-65E0-1DF2-6BD7-93BED861FA50}"/>
              </a:ext>
            </a:extLst>
          </p:cNvPr>
          <p:cNvSpPr>
            <a:spLocks noGrp="1"/>
          </p:cNvSpPr>
          <p:nvPr>
            <p:ph type="sldNum" sz="quarter" idx="12"/>
          </p:nvPr>
        </p:nvSpPr>
        <p:spPr/>
        <p:txBody>
          <a:bodyPr/>
          <a:lstStyle/>
          <a:p>
            <a:fld id="{2EF5B720-A4A1-FD49-AF98-E194DCD54D67}" type="slidenum">
              <a:rPr lang="en-US" smtClean="0"/>
              <a:t>‹#›</a:t>
            </a:fld>
            <a:endParaRPr lang="en-US"/>
          </a:p>
        </p:txBody>
      </p:sp>
    </p:spTree>
    <p:extLst>
      <p:ext uri="{BB962C8B-B14F-4D97-AF65-F5344CB8AC3E}">
        <p14:creationId xmlns:p14="http://schemas.microsoft.com/office/powerpoint/2010/main" val="2612033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2 - Mid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4" name="Footer Placeholder 3">
            <a:extLst>
              <a:ext uri="{FF2B5EF4-FFF2-40B4-BE49-F238E27FC236}">
                <a16:creationId xmlns:a16="http://schemas.microsoft.com/office/drawing/2014/main" id="{D7CC2856-097F-D113-A4AA-9EA672EFAA9A}"/>
              </a:ext>
            </a:extLst>
          </p:cNvPr>
          <p:cNvSpPr>
            <a:spLocks noGrp="1"/>
          </p:cNvSpPr>
          <p:nvPr>
            <p:ph type="ftr" sz="quarter" idx="18"/>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3414CF81-7CF0-AB2E-A1EF-E1AA2411CD6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8" name="Picture 7" descr="A picture containing icon&#10;&#10;Description automatically generated">
            <a:extLst>
              <a:ext uri="{FF2B5EF4-FFF2-40B4-BE49-F238E27FC236}">
                <a16:creationId xmlns:a16="http://schemas.microsoft.com/office/drawing/2014/main" id="{6699F172-AF85-5ED0-794D-FF9E1FF1E0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91907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2 - Dark Gray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34398"/>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4" name="Footer Placeholder 3">
            <a:extLst>
              <a:ext uri="{FF2B5EF4-FFF2-40B4-BE49-F238E27FC236}">
                <a16:creationId xmlns:a16="http://schemas.microsoft.com/office/drawing/2014/main" id="{2AC90D2A-5CAA-D425-64B5-4C025D852247}"/>
              </a:ext>
            </a:extLst>
          </p:cNvPr>
          <p:cNvSpPr>
            <a:spLocks noGrp="1"/>
          </p:cNvSpPr>
          <p:nvPr>
            <p:ph type="ftr" sz="quarter" idx="18"/>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2B8A439E-0CCC-4E5A-5145-A82764B83644}"/>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30CDB349-7967-3104-713C-9932F0E727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542541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 Gold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4" name="Footer Placeholder 3">
            <a:extLst>
              <a:ext uri="{FF2B5EF4-FFF2-40B4-BE49-F238E27FC236}">
                <a16:creationId xmlns:a16="http://schemas.microsoft.com/office/drawing/2014/main" id="{C32B2621-4973-52C3-D2B1-49C0150E11DC}"/>
              </a:ext>
            </a:extLst>
          </p:cNvPr>
          <p:cNvSpPr>
            <a:spLocks noGrp="1"/>
          </p:cNvSpPr>
          <p:nvPr>
            <p:ph type="ftr" sz="quarter" idx="18"/>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1E488424-8447-A111-D043-AC0D110EB08B}"/>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0CA66110-2274-BE62-B3E2-599981655D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103258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2 - Teal_Custom Photo">
    <p:spTree>
      <p:nvGrpSpPr>
        <p:cNvPr id="1" name=""/>
        <p:cNvGrpSpPr/>
        <p:nvPr/>
      </p:nvGrpSpPr>
      <p:grpSpPr>
        <a:xfrm>
          <a:off x="0" y="0"/>
          <a:ext cx="0" cy="0"/>
          <a:chOff x="0" y="0"/>
          <a:chExt cx="0" cy="0"/>
        </a:xfrm>
      </p:grpSpPr>
      <p:sp>
        <p:nvSpPr>
          <p:cNvPr id="5" name="Rectangle 22">
            <a:extLst>
              <a:ext uri="{FF2B5EF4-FFF2-40B4-BE49-F238E27FC236}">
                <a16:creationId xmlns:a16="http://schemas.microsoft.com/office/drawing/2014/main" id="{811F89D0-A05E-224B-12B4-A592BDB1C3D8}"/>
              </a:ext>
            </a:extLst>
          </p:cNvPr>
          <p:cNvSpPr>
            <a:spLocks/>
          </p:cNvSpPr>
          <p:nvPr userDrawn="1"/>
        </p:nvSpPr>
        <p:spPr>
          <a:xfrm rot="10800000">
            <a:off x="5105400" y="4717517"/>
            <a:ext cx="2276856" cy="2161205"/>
          </a:xfrm>
          <a:custGeom>
            <a:avLst/>
            <a:gdLst>
              <a:gd name="connsiteX0" fmla="*/ 0 w 10325100"/>
              <a:gd name="connsiteY0" fmla="*/ 0 h 6858000"/>
              <a:gd name="connsiteX1" fmla="*/ 10325100 w 10325100"/>
              <a:gd name="connsiteY1" fmla="*/ 0 h 6858000"/>
              <a:gd name="connsiteX2" fmla="*/ 10325100 w 10325100"/>
              <a:gd name="connsiteY2" fmla="*/ 6858000 h 6858000"/>
              <a:gd name="connsiteX3" fmla="*/ 0 w 10325100"/>
              <a:gd name="connsiteY3" fmla="*/ 6858000 h 6858000"/>
              <a:gd name="connsiteX4" fmla="*/ 0 w 10325100"/>
              <a:gd name="connsiteY4" fmla="*/ 0 h 6858000"/>
              <a:gd name="connsiteX0" fmla="*/ 0 w 12204004"/>
              <a:gd name="connsiteY0" fmla="*/ 12526 h 6858000"/>
              <a:gd name="connsiteX1" fmla="*/ 12204004 w 12204004"/>
              <a:gd name="connsiteY1" fmla="*/ 0 h 6858000"/>
              <a:gd name="connsiteX2" fmla="*/ 12204004 w 12204004"/>
              <a:gd name="connsiteY2" fmla="*/ 6858000 h 6858000"/>
              <a:gd name="connsiteX3" fmla="*/ 1878904 w 12204004"/>
              <a:gd name="connsiteY3" fmla="*/ 6858000 h 6858000"/>
              <a:gd name="connsiteX4" fmla="*/ 0 w 12204004"/>
              <a:gd name="connsiteY4" fmla="*/ 12526 h 6858000"/>
              <a:gd name="connsiteX0" fmla="*/ 0 w 12204004"/>
              <a:gd name="connsiteY0" fmla="*/ 12526 h 6858000"/>
              <a:gd name="connsiteX1" fmla="*/ 12204004 w 12204004"/>
              <a:gd name="connsiteY1" fmla="*/ 0 h 6858000"/>
              <a:gd name="connsiteX2" fmla="*/ 3172739 w 12204004"/>
              <a:gd name="connsiteY2" fmla="*/ 6858000 h 6858000"/>
              <a:gd name="connsiteX3" fmla="*/ 1878904 w 12204004"/>
              <a:gd name="connsiteY3" fmla="*/ 6858000 h 6858000"/>
              <a:gd name="connsiteX4" fmla="*/ 0 w 12204004"/>
              <a:gd name="connsiteY4" fmla="*/ 12526 h 6858000"/>
              <a:gd name="connsiteX0" fmla="*/ 0 w 3172739"/>
              <a:gd name="connsiteY0" fmla="*/ 12526 h 6858000"/>
              <a:gd name="connsiteX1" fmla="*/ 1744772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3172739"/>
              <a:gd name="connsiteY0" fmla="*/ 12526 h 6858000"/>
              <a:gd name="connsiteX1" fmla="*/ 2396125 w 3172739"/>
              <a:gd name="connsiteY1" fmla="*/ 0 h 6858000"/>
              <a:gd name="connsiteX2" fmla="*/ 3172739 w 3172739"/>
              <a:gd name="connsiteY2" fmla="*/ 6858000 h 6858000"/>
              <a:gd name="connsiteX3" fmla="*/ 1878904 w 3172739"/>
              <a:gd name="connsiteY3" fmla="*/ 6858000 h 6858000"/>
              <a:gd name="connsiteX4" fmla="*/ 0 w 3172739"/>
              <a:gd name="connsiteY4" fmla="*/ 12526 h 6858000"/>
              <a:gd name="connsiteX0" fmla="*/ 0 w 2396125"/>
              <a:gd name="connsiteY0" fmla="*/ 12526 h 6858000"/>
              <a:gd name="connsiteX1" fmla="*/ 2396125 w 2396125"/>
              <a:gd name="connsiteY1" fmla="*/ 0 h 6858000"/>
              <a:gd name="connsiteX2" fmla="*/ 2396125 w 2396125"/>
              <a:gd name="connsiteY2" fmla="*/ 6858000 h 6858000"/>
              <a:gd name="connsiteX3" fmla="*/ 1878904 w 2396125"/>
              <a:gd name="connsiteY3" fmla="*/ 6858000 h 6858000"/>
              <a:gd name="connsiteX4" fmla="*/ 0 w 2396125"/>
              <a:gd name="connsiteY4" fmla="*/ 12526 h 6858000"/>
              <a:gd name="connsiteX0" fmla="*/ 0 w 7639457"/>
              <a:gd name="connsiteY0" fmla="*/ 0 h 6880198"/>
              <a:gd name="connsiteX1" fmla="*/ 7639457 w 7639457"/>
              <a:gd name="connsiteY1" fmla="*/ 22198 h 6880198"/>
              <a:gd name="connsiteX2" fmla="*/ 7639457 w 7639457"/>
              <a:gd name="connsiteY2" fmla="*/ 6880198 h 6880198"/>
              <a:gd name="connsiteX3" fmla="*/ 7122236 w 7639457"/>
              <a:gd name="connsiteY3" fmla="*/ 6880198 h 6880198"/>
              <a:gd name="connsiteX4" fmla="*/ 0 w 7639457"/>
              <a:gd name="connsiteY4" fmla="*/ 0 h 6880198"/>
              <a:gd name="connsiteX0" fmla="*/ 0 w 7639457"/>
              <a:gd name="connsiteY0" fmla="*/ 0 h 6880198"/>
              <a:gd name="connsiteX1" fmla="*/ 7639457 w 7639457"/>
              <a:gd name="connsiteY1" fmla="*/ 22198 h 6880198"/>
              <a:gd name="connsiteX2" fmla="*/ 7639457 w 7639457"/>
              <a:gd name="connsiteY2" fmla="*/ 6880198 h 6880198"/>
              <a:gd name="connsiteX3" fmla="*/ 2916050 w 7639457"/>
              <a:gd name="connsiteY3" fmla="*/ 6880198 h 6880198"/>
              <a:gd name="connsiteX4" fmla="*/ 0 w 7639457"/>
              <a:gd name="connsiteY4" fmla="*/ 0 h 6880198"/>
              <a:gd name="connsiteX0" fmla="*/ 1729767 w 4723407"/>
              <a:gd name="connsiteY0" fmla="*/ 0 h 6868323"/>
              <a:gd name="connsiteX1" fmla="*/ 4723407 w 4723407"/>
              <a:gd name="connsiteY1" fmla="*/ 10323 h 6868323"/>
              <a:gd name="connsiteX2" fmla="*/ 4723407 w 4723407"/>
              <a:gd name="connsiteY2" fmla="*/ 6868323 h 6868323"/>
              <a:gd name="connsiteX3" fmla="*/ 0 w 4723407"/>
              <a:gd name="connsiteY3" fmla="*/ 6868323 h 6868323"/>
              <a:gd name="connsiteX4" fmla="*/ 1729767 w 4723407"/>
              <a:gd name="connsiteY4" fmla="*/ 0 h 6868323"/>
              <a:gd name="connsiteX0" fmla="*/ 0 w 2993640"/>
              <a:gd name="connsiteY0" fmla="*/ 0 h 6868323"/>
              <a:gd name="connsiteX1" fmla="*/ 2993640 w 2993640"/>
              <a:gd name="connsiteY1" fmla="*/ 10323 h 6868323"/>
              <a:gd name="connsiteX2" fmla="*/ 2993640 w 2993640"/>
              <a:gd name="connsiteY2" fmla="*/ 6868323 h 6868323"/>
              <a:gd name="connsiteX3" fmla="*/ 2426309 w 2993640"/>
              <a:gd name="connsiteY3" fmla="*/ 6834972 h 6868323"/>
              <a:gd name="connsiteX4" fmla="*/ 0 w 2993640"/>
              <a:gd name="connsiteY4" fmla="*/ 0 h 6868323"/>
              <a:gd name="connsiteX0" fmla="*/ 0 w 2278163"/>
              <a:gd name="connsiteY0" fmla="*/ 23028 h 6858000"/>
              <a:gd name="connsiteX1" fmla="*/ 2278163 w 2278163"/>
              <a:gd name="connsiteY1" fmla="*/ 0 h 6858000"/>
              <a:gd name="connsiteX2" fmla="*/ 2278163 w 2278163"/>
              <a:gd name="connsiteY2" fmla="*/ 6858000 h 6858000"/>
              <a:gd name="connsiteX3" fmla="*/ 1710832 w 2278163"/>
              <a:gd name="connsiteY3" fmla="*/ 6824649 h 6858000"/>
              <a:gd name="connsiteX4" fmla="*/ 0 w 2278163"/>
              <a:gd name="connsiteY4" fmla="*/ 23028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163" h="6858000">
                <a:moveTo>
                  <a:pt x="0" y="23028"/>
                </a:moveTo>
                <a:lnTo>
                  <a:pt x="2278163" y="0"/>
                </a:lnTo>
                <a:lnTo>
                  <a:pt x="2278163" y="6858000"/>
                </a:lnTo>
                <a:lnTo>
                  <a:pt x="1710832" y="6824649"/>
                </a:lnTo>
                <a:lnTo>
                  <a:pt x="0" y="23028"/>
                </a:ln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 name="Picture Placeholder 10">
            <a:extLst>
              <a:ext uri="{FF2B5EF4-FFF2-40B4-BE49-F238E27FC236}">
                <a16:creationId xmlns:a16="http://schemas.microsoft.com/office/drawing/2014/main" id="{29CFCEFA-9620-CB4B-1BEB-E87790E2423B}"/>
              </a:ext>
            </a:extLst>
          </p:cNvPr>
          <p:cNvSpPr>
            <a:spLocks noGrp="1"/>
          </p:cNvSpPr>
          <p:nvPr>
            <p:ph type="pic" sz="quarter" idx="16"/>
          </p:nvPr>
        </p:nvSpPr>
        <p:spPr>
          <a:xfrm>
            <a:off x="0" y="-10274"/>
            <a:ext cx="6882720" cy="6878548"/>
          </a:xfrm>
          <a:custGeom>
            <a:avLst/>
            <a:gdLst>
              <a:gd name="connsiteX0" fmla="*/ 0 w 9233480"/>
              <a:gd name="connsiteY0" fmla="*/ 6858000 h 6858000"/>
              <a:gd name="connsiteX1" fmla="*/ 1714500 w 9233480"/>
              <a:gd name="connsiteY1" fmla="*/ 0 h 6858000"/>
              <a:gd name="connsiteX2" fmla="*/ 9233480 w 9233480"/>
              <a:gd name="connsiteY2" fmla="*/ 0 h 6858000"/>
              <a:gd name="connsiteX3" fmla="*/ 7518980 w 9233480"/>
              <a:gd name="connsiteY3" fmla="*/ 6858000 h 6858000"/>
              <a:gd name="connsiteX4" fmla="*/ 0 w 9233480"/>
              <a:gd name="connsiteY4" fmla="*/ 6858000 h 6858000"/>
              <a:gd name="connsiteX0" fmla="*/ 1284 w 9234764"/>
              <a:gd name="connsiteY0" fmla="*/ 6868274 h 6868274"/>
              <a:gd name="connsiteX1" fmla="*/ 0 w 9234764"/>
              <a:gd name="connsiteY1" fmla="*/ 0 h 6868274"/>
              <a:gd name="connsiteX2" fmla="*/ 9234764 w 9234764"/>
              <a:gd name="connsiteY2" fmla="*/ 10274 h 6868274"/>
              <a:gd name="connsiteX3" fmla="*/ 7520264 w 9234764"/>
              <a:gd name="connsiteY3" fmla="*/ 6868274 h 6868274"/>
              <a:gd name="connsiteX4" fmla="*/ 1284 w 9234764"/>
              <a:gd name="connsiteY4" fmla="*/ 6868274 h 6868274"/>
              <a:gd name="connsiteX0" fmla="*/ 1284 w 9245038"/>
              <a:gd name="connsiteY0" fmla="*/ 6868274 h 6868274"/>
              <a:gd name="connsiteX1" fmla="*/ 0 w 9245038"/>
              <a:gd name="connsiteY1" fmla="*/ 0 h 6868274"/>
              <a:gd name="connsiteX2" fmla="*/ 9245038 w 9245038"/>
              <a:gd name="connsiteY2" fmla="*/ 0 h 6868274"/>
              <a:gd name="connsiteX3" fmla="*/ 7520264 w 9245038"/>
              <a:gd name="connsiteY3" fmla="*/ 6868274 h 6868274"/>
              <a:gd name="connsiteX4" fmla="*/ 1284 w 9245038"/>
              <a:gd name="connsiteY4" fmla="*/ 6868274 h 6868274"/>
              <a:gd name="connsiteX0" fmla="*/ 0 w 9243754"/>
              <a:gd name="connsiteY0" fmla="*/ 6868274 h 6868274"/>
              <a:gd name="connsiteX1" fmla="*/ 2392595 w 9243754"/>
              <a:gd name="connsiteY1" fmla="*/ 10274 h 6868274"/>
              <a:gd name="connsiteX2" fmla="*/ 9243754 w 9243754"/>
              <a:gd name="connsiteY2" fmla="*/ 0 h 6868274"/>
              <a:gd name="connsiteX3" fmla="*/ 7518980 w 9243754"/>
              <a:gd name="connsiteY3" fmla="*/ 6868274 h 6868274"/>
              <a:gd name="connsiteX4" fmla="*/ 0 w 9243754"/>
              <a:gd name="connsiteY4" fmla="*/ 6868274 h 6868274"/>
              <a:gd name="connsiteX0" fmla="*/ 823217 w 6851159"/>
              <a:gd name="connsiteY0" fmla="*/ 6313469 h 6868274"/>
              <a:gd name="connsiteX1" fmla="*/ 0 w 6851159"/>
              <a:gd name="connsiteY1" fmla="*/ 10274 h 6868274"/>
              <a:gd name="connsiteX2" fmla="*/ 6851159 w 6851159"/>
              <a:gd name="connsiteY2" fmla="*/ 0 h 6868274"/>
              <a:gd name="connsiteX3" fmla="*/ 5126385 w 6851159"/>
              <a:gd name="connsiteY3" fmla="*/ 6868274 h 6868274"/>
              <a:gd name="connsiteX4" fmla="*/ 823217 w 6851159"/>
              <a:gd name="connsiteY4" fmla="*/ 6313469 h 6868274"/>
              <a:gd name="connsiteX0" fmla="*/ 0 w 6880697"/>
              <a:gd name="connsiteY0" fmla="*/ 6868274 h 6868274"/>
              <a:gd name="connsiteX1" fmla="*/ 29538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0 w 6880697"/>
              <a:gd name="connsiteY0" fmla="*/ 6868274 h 6868274"/>
              <a:gd name="connsiteX1" fmla="*/ 8990 w 6880697"/>
              <a:gd name="connsiteY1" fmla="*/ 10274 h 6868274"/>
              <a:gd name="connsiteX2" fmla="*/ 6880697 w 6880697"/>
              <a:gd name="connsiteY2" fmla="*/ 0 h 6868274"/>
              <a:gd name="connsiteX3" fmla="*/ 5155923 w 6880697"/>
              <a:gd name="connsiteY3" fmla="*/ 6868274 h 6868274"/>
              <a:gd name="connsiteX4" fmla="*/ 0 w 6880697"/>
              <a:gd name="connsiteY4" fmla="*/ 6868274 h 6868274"/>
              <a:gd name="connsiteX0" fmla="*/ 2023 w 6882720"/>
              <a:gd name="connsiteY0" fmla="*/ 6878548 h 6878548"/>
              <a:gd name="connsiteX1" fmla="*/ 739 w 6882720"/>
              <a:gd name="connsiteY1" fmla="*/ 0 h 6878548"/>
              <a:gd name="connsiteX2" fmla="*/ 6882720 w 6882720"/>
              <a:gd name="connsiteY2" fmla="*/ 10274 h 6878548"/>
              <a:gd name="connsiteX3" fmla="*/ 5157946 w 6882720"/>
              <a:gd name="connsiteY3" fmla="*/ 6878548 h 6878548"/>
              <a:gd name="connsiteX4" fmla="*/ 2023 w 6882720"/>
              <a:gd name="connsiteY4" fmla="*/ 6878548 h 6878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2720" h="6878548">
                <a:moveTo>
                  <a:pt x="2023" y="6878548"/>
                </a:moveTo>
                <a:cubicBezTo>
                  <a:pt x="5020" y="4592548"/>
                  <a:pt x="-2258" y="2286000"/>
                  <a:pt x="739" y="0"/>
                </a:cubicBezTo>
                <a:lnTo>
                  <a:pt x="6882720" y="10274"/>
                </a:lnTo>
                <a:lnTo>
                  <a:pt x="5157946" y="6878548"/>
                </a:lnTo>
                <a:lnTo>
                  <a:pt x="2023" y="6878548"/>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r>
              <a:rPr lang="en-US"/>
              <a:t>Click icon to add picture</a:t>
            </a:r>
            <a:endParaRPr lang="en-US" dirty="0"/>
          </a:p>
        </p:txBody>
      </p:sp>
      <p:sp>
        <p:nvSpPr>
          <p:cNvPr id="3" name="Subtitle 2">
            <a:extLst>
              <a:ext uri="{FF2B5EF4-FFF2-40B4-BE49-F238E27FC236}">
                <a16:creationId xmlns:a16="http://schemas.microsoft.com/office/drawing/2014/main" id="{168404E3-503E-AA6A-3BC1-1145E9D72CCD}"/>
              </a:ext>
            </a:extLst>
          </p:cNvPr>
          <p:cNvSpPr>
            <a:spLocks noGrp="1"/>
          </p:cNvSpPr>
          <p:nvPr>
            <p:ph type="subTitle" idx="1" hasCustomPrompt="1"/>
          </p:nvPr>
        </p:nvSpPr>
        <p:spPr>
          <a:xfrm>
            <a:off x="6019800" y="3429000"/>
            <a:ext cx="5333999" cy="1884362"/>
          </a:xfrm>
        </p:spPr>
        <p:txBody>
          <a:bodyPr lIns="45720" rIns="45720"/>
          <a:lstStyle>
            <a:lvl1pPr marL="0" indent="0" algn="r">
              <a:buNone/>
              <a:defRPr sz="2400" b="1" i="0" spc="3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24 PT HELVETICA NEUE BOLD IN ALL-CAPS AND LOOSE SPACING</a:t>
            </a:r>
          </a:p>
        </p:txBody>
      </p:sp>
      <p:sp>
        <p:nvSpPr>
          <p:cNvPr id="18" name="Text Placeholder 13">
            <a:extLst>
              <a:ext uri="{FF2B5EF4-FFF2-40B4-BE49-F238E27FC236}">
                <a16:creationId xmlns:a16="http://schemas.microsoft.com/office/drawing/2014/main" id="{29052DDF-7D31-4F2B-81F5-561CBF5EF4B2}"/>
              </a:ext>
            </a:extLst>
          </p:cNvPr>
          <p:cNvSpPr>
            <a:spLocks noGrp="1"/>
          </p:cNvSpPr>
          <p:nvPr>
            <p:ph type="body" sz="quarter" idx="17" hasCustomPrompt="1"/>
          </p:nvPr>
        </p:nvSpPr>
        <p:spPr>
          <a:xfrm>
            <a:off x="3124199" y="1638301"/>
            <a:ext cx="9067573" cy="1617662"/>
          </a:xfrm>
          <a:custGeom>
            <a:avLst/>
            <a:gdLst>
              <a:gd name="connsiteX0" fmla="*/ 0 w 9590088"/>
              <a:gd name="connsiteY0" fmla="*/ 1851025 h 1851025"/>
              <a:gd name="connsiteX1" fmla="*/ 462756 w 9590088"/>
              <a:gd name="connsiteY1" fmla="*/ 0 h 1851025"/>
              <a:gd name="connsiteX2" fmla="*/ 9590088 w 9590088"/>
              <a:gd name="connsiteY2" fmla="*/ 0 h 1851025"/>
              <a:gd name="connsiteX3" fmla="*/ 9127332 w 9590088"/>
              <a:gd name="connsiteY3" fmla="*/ 1851025 h 1851025"/>
              <a:gd name="connsiteX4" fmla="*/ 0 w 9590088"/>
              <a:gd name="connsiteY4" fmla="*/ 1851025 h 1851025"/>
              <a:gd name="connsiteX0" fmla="*/ 0 w 9127332"/>
              <a:gd name="connsiteY0" fmla="*/ 1851025 h 1851025"/>
              <a:gd name="connsiteX1" fmla="*/ 462756 w 9127332"/>
              <a:gd name="connsiteY1" fmla="*/ 0 h 1851025"/>
              <a:gd name="connsiteX2" fmla="*/ 9067573 w 9127332"/>
              <a:gd name="connsiteY2" fmla="*/ 10886 h 1851025"/>
              <a:gd name="connsiteX3" fmla="*/ 9127332 w 9127332"/>
              <a:gd name="connsiteY3" fmla="*/ 1851025 h 1851025"/>
              <a:gd name="connsiteX4" fmla="*/ 0 w 9127332"/>
              <a:gd name="connsiteY4" fmla="*/ 1851025 h 1851025"/>
              <a:gd name="connsiteX0" fmla="*/ 0 w 9067573"/>
              <a:gd name="connsiteY0" fmla="*/ 1851025 h 1851025"/>
              <a:gd name="connsiteX1" fmla="*/ 462756 w 9067573"/>
              <a:gd name="connsiteY1" fmla="*/ 0 h 1851025"/>
              <a:gd name="connsiteX2" fmla="*/ 9067573 w 9067573"/>
              <a:gd name="connsiteY2" fmla="*/ 10886 h 1851025"/>
              <a:gd name="connsiteX3" fmla="*/ 9062017 w 9067573"/>
              <a:gd name="connsiteY3" fmla="*/ 1851025 h 1851025"/>
              <a:gd name="connsiteX4" fmla="*/ 0 w 9067573"/>
              <a:gd name="connsiteY4" fmla="*/ 1851025 h 185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573" h="1851025">
                <a:moveTo>
                  <a:pt x="0" y="1851025"/>
                </a:moveTo>
                <a:lnTo>
                  <a:pt x="462756" y="0"/>
                </a:lnTo>
                <a:lnTo>
                  <a:pt x="9067573" y="10886"/>
                </a:lnTo>
                <a:lnTo>
                  <a:pt x="9062017" y="1851025"/>
                </a:lnTo>
                <a:lnTo>
                  <a:pt x="0" y="1851025"/>
                </a:lnTo>
                <a:close/>
              </a:path>
            </a:pathLst>
          </a:custGeom>
          <a:solidFill>
            <a:schemeClr val="tx2"/>
          </a:solidFill>
        </p:spPr>
        <p:txBody>
          <a:bodyPr rIns="914400" anchor="ctr" anchorCtr="0">
            <a:normAutofit/>
          </a:bodyPr>
          <a:lstStyle>
            <a:lvl1pPr marL="0" indent="0" algn="r">
              <a:buNone/>
              <a:defRPr sz="4500" b="0" i="1">
                <a:latin typeface="HELVETICA NEUE CONDENSED" panose="02000503000000020004" pitchFamily="2" charset="0"/>
                <a:ea typeface="HELVETICA NEUE CONDENSED" panose="02000503000000020004" pitchFamily="2" charset="0"/>
                <a:cs typeface="HELVETICA NEUE CONDENSED" panose="02000503000000020004" pitchFamily="2" charset="0"/>
              </a:defRPr>
            </a:lvl1pPr>
          </a:lstStyle>
          <a:p>
            <a:pPr lvl="0"/>
            <a:r>
              <a:rPr lang="en-US" dirty="0"/>
              <a:t>48 PT HELVETICA NEUE BOLD CONDENSED ITALIC IN ALL-CAPS</a:t>
            </a:r>
          </a:p>
        </p:txBody>
      </p:sp>
      <p:sp>
        <p:nvSpPr>
          <p:cNvPr id="4" name="Footer Placeholder 3">
            <a:extLst>
              <a:ext uri="{FF2B5EF4-FFF2-40B4-BE49-F238E27FC236}">
                <a16:creationId xmlns:a16="http://schemas.microsoft.com/office/drawing/2014/main" id="{2D410DDE-5E14-EBF1-1AAD-B7F41B1B10C0}"/>
              </a:ext>
            </a:extLst>
          </p:cNvPr>
          <p:cNvSpPr>
            <a:spLocks noGrp="1"/>
          </p:cNvSpPr>
          <p:nvPr>
            <p:ph type="ftr" sz="quarter" idx="18"/>
          </p:nvPr>
        </p:nvSpPr>
        <p:spPr/>
        <p:txBody>
          <a:bodyPr/>
          <a:lstStyle/>
          <a:p>
            <a:r>
              <a:rPr lang="en-US" dirty="0"/>
              <a:t>Name of School/Unit</a:t>
            </a:r>
          </a:p>
        </p:txBody>
      </p:sp>
      <p:sp>
        <p:nvSpPr>
          <p:cNvPr id="6" name="Slide Number Placeholder 5">
            <a:extLst>
              <a:ext uri="{FF2B5EF4-FFF2-40B4-BE49-F238E27FC236}">
                <a16:creationId xmlns:a16="http://schemas.microsoft.com/office/drawing/2014/main" id="{5AC125D7-87A7-6506-F43A-208ED8A6FF80}"/>
              </a:ext>
            </a:extLst>
          </p:cNvPr>
          <p:cNvSpPr>
            <a:spLocks noGrp="1"/>
          </p:cNvSpPr>
          <p:nvPr>
            <p:ph type="sldNum" sz="quarter" idx="19"/>
          </p:nvPr>
        </p:nvSpPr>
        <p:spPr/>
        <p:txBody>
          <a:body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424D66BF-6D25-1CD4-2E3B-323224A3C9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844412" y="5037958"/>
            <a:ext cx="1496291" cy="457200"/>
          </a:xfrm>
          <a:prstGeom prst="rect">
            <a:avLst/>
          </a:prstGeom>
        </p:spPr>
      </p:pic>
    </p:spTree>
    <p:extLst>
      <p:ext uri="{BB962C8B-B14F-4D97-AF65-F5344CB8AC3E}">
        <p14:creationId xmlns:p14="http://schemas.microsoft.com/office/powerpoint/2010/main" val="41239263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402771" y="723900"/>
            <a:ext cx="11795138" cy="917575"/>
          </a:xfrm>
          <a:custGeom>
            <a:avLst/>
            <a:gdLst>
              <a:gd name="connsiteX0" fmla="*/ 0 w 11755677"/>
              <a:gd name="connsiteY0" fmla="*/ 914400 h 914400"/>
              <a:gd name="connsiteX1" fmla="*/ 228600 w 11755677"/>
              <a:gd name="connsiteY1" fmla="*/ 0 h 914400"/>
              <a:gd name="connsiteX2" fmla="*/ 11755677 w 11755677"/>
              <a:gd name="connsiteY2" fmla="*/ 0 h 914400"/>
              <a:gd name="connsiteX3" fmla="*/ 11527077 w 11755677"/>
              <a:gd name="connsiteY3" fmla="*/ 914400 h 914400"/>
              <a:gd name="connsiteX4" fmla="*/ 0 w 11755677"/>
              <a:gd name="connsiteY4" fmla="*/ 914400 h 914400"/>
              <a:gd name="connsiteX0" fmla="*/ 0 w 11755677"/>
              <a:gd name="connsiteY0" fmla="*/ 914400 h 925286"/>
              <a:gd name="connsiteX1" fmla="*/ 228600 w 11755677"/>
              <a:gd name="connsiteY1" fmla="*/ 0 h 925286"/>
              <a:gd name="connsiteX2" fmla="*/ 11755677 w 11755677"/>
              <a:gd name="connsiteY2" fmla="*/ 0 h 925286"/>
              <a:gd name="connsiteX3" fmla="*/ 11723020 w 11755677"/>
              <a:gd name="connsiteY3" fmla="*/ 925286 h 925286"/>
              <a:gd name="connsiteX4" fmla="*/ 0 w 11755677"/>
              <a:gd name="connsiteY4" fmla="*/ 914400 h 925286"/>
              <a:gd name="connsiteX0" fmla="*/ 0 w 11723020"/>
              <a:gd name="connsiteY0" fmla="*/ 914400 h 925286"/>
              <a:gd name="connsiteX1" fmla="*/ 228600 w 11723020"/>
              <a:gd name="connsiteY1" fmla="*/ 0 h 925286"/>
              <a:gd name="connsiteX2" fmla="*/ 11723020 w 11723020"/>
              <a:gd name="connsiteY2" fmla="*/ 10886 h 925286"/>
              <a:gd name="connsiteX3" fmla="*/ 11723020 w 11723020"/>
              <a:gd name="connsiteY3" fmla="*/ 925286 h 925286"/>
              <a:gd name="connsiteX4" fmla="*/ 0 w 11723020"/>
              <a:gd name="connsiteY4" fmla="*/ 914400 h 925286"/>
              <a:gd name="connsiteX0" fmla="*/ 0 w 11777448"/>
              <a:gd name="connsiteY0" fmla="*/ 914400 h 925286"/>
              <a:gd name="connsiteX1" fmla="*/ 228600 w 11777448"/>
              <a:gd name="connsiteY1" fmla="*/ 0 h 925286"/>
              <a:gd name="connsiteX2" fmla="*/ 11777448 w 11777448"/>
              <a:gd name="connsiteY2" fmla="*/ 21772 h 925286"/>
              <a:gd name="connsiteX3" fmla="*/ 11723020 w 11777448"/>
              <a:gd name="connsiteY3" fmla="*/ 925286 h 925286"/>
              <a:gd name="connsiteX4" fmla="*/ 0 w 11777448"/>
              <a:gd name="connsiteY4" fmla="*/ 914400 h 925286"/>
              <a:gd name="connsiteX0" fmla="*/ 0 w 11777448"/>
              <a:gd name="connsiteY0" fmla="*/ 914400 h 925286"/>
              <a:gd name="connsiteX1" fmla="*/ 228600 w 11777448"/>
              <a:gd name="connsiteY1" fmla="*/ 0 h 925286"/>
              <a:gd name="connsiteX2" fmla="*/ 11777448 w 11777448"/>
              <a:gd name="connsiteY2" fmla="*/ 10887 h 925286"/>
              <a:gd name="connsiteX3" fmla="*/ 11723020 w 11777448"/>
              <a:gd name="connsiteY3" fmla="*/ 925286 h 925286"/>
              <a:gd name="connsiteX4" fmla="*/ 0 w 11777448"/>
              <a:gd name="connsiteY4" fmla="*/ 914400 h 925286"/>
              <a:gd name="connsiteX0" fmla="*/ 0 w 11777448"/>
              <a:gd name="connsiteY0" fmla="*/ 914400 h 914400"/>
              <a:gd name="connsiteX1" fmla="*/ 228600 w 11777448"/>
              <a:gd name="connsiteY1" fmla="*/ 0 h 914400"/>
              <a:gd name="connsiteX2" fmla="*/ 11777448 w 11777448"/>
              <a:gd name="connsiteY2" fmla="*/ 10887 h 914400"/>
              <a:gd name="connsiteX3" fmla="*/ 11766563 w 11777448"/>
              <a:gd name="connsiteY3" fmla="*/ 914400 h 914400"/>
              <a:gd name="connsiteX4" fmla="*/ 0 w 11777448"/>
              <a:gd name="connsiteY4" fmla="*/ 914400 h 914400"/>
              <a:gd name="connsiteX0" fmla="*/ 0 w 11793323"/>
              <a:gd name="connsiteY0" fmla="*/ 914400 h 914400"/>
              <a:gd name="connsiteX1" fmla="*/ 228600 w 11793323"/>
              <a:gd name="connsiteY1" fmla="*/ 0 h 914400"/>
              <a:gd name="connsiteX2" fmla="*/ 11793323 w 11793323"/>
              <a:gd name="connsiteY2" fmla="*/ 7712 h 914400"/>
              <a:gd name="connsiteX3" fmla="*/ 11766563 w 11793323"/>
              <a:gd name="connsiteY3" fmla="*/ 914400 h 914400"/>
              <a:gd name="connsiteX4" fmla="*/ 0 w 11793323"/>
              <a:gd name="connsiteY4" fmla="*/ 914400 h 914400"/>
              <a:gd name="connsiteX0" fmla="*/ 0 w 11798313"/>
              <a:gd name="connsiteY0" fmla="*/ 914400 h 914400"/>
              <a:gd name="connsiteX1" fmla="*/ 228600 w 11798313"/>
              <a:gd name="connsiteY1" fmla="*/ 0 h 914400"/>
              <a:gd name="connsiteX2" fmla="*/ 11793323 w 11798313"/>
              <a:gd name="connsiteY2" fmla="*/ 7712 h 914400"/>
              <a:gd name="connsiteX3" fmla="*/ 11798313 w 11798313"/>
              <a:gd name="connsiteY3" fmla="*/ 914400 h 914400"/>
              <a:gd name="connsiteX4" fmla="*/ 0 w 11798313"/>
              <a:gd name="connsiteY4" fmla="*/ 914400 h 914400"/>
              <a:gd name="connsiteX0" fmla="*/ 0 w 11795138"/>
              <a:gd name="connsiteY0" fmla="*/ 914400 h 917575"/>
              <a:gd name="connsiteX1" fmla="*/ 228600 w 11795138"/>
              <a:gd name="connsiteY1" fmla="*/ 0 h 917575"/>
              <a:gd name="connsiteX2" fmla="*/ 11793323 w 11795138"/>
              <a:gd name="connsiteY2" fmla="*/ 7712 h 917575"/>
              <a:gd name="connsiteX3" fmla="*/ 11795138 w 11795138"/>
              <a:gd name="connsiteY3" fmla="*/ 917575 h 917575"/>
              <a:gd name="connsiteX4" fmla="*/ 0 w 11795138"/>
              <a:gd name="connsiteY4" fmla="*/ 914400 h 917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95138" h="917575">
                <a:moveTo>
                  <a:pt x="0" y="914400"/>
                </a:moveTo>
                <a:lnTo>
                  <a:pt x="228600" y="0"/>
                </a:lnTo>
                <a:lnTo>
                  <a:pt x="11793323" y="7712"/>
                </a:lnTo>
                <a:cubicBezTo>
                  <a:pt x="11794986" y="309941"/>
                  <a:pt x="11793475" y="615346"/>
                  <a:pt x="11795138" y="917575"/>
                </a:cubicBezTo>
                <a:lnTo>
                  <a:pt x="0" y="914400"/>
                </a:lnTo>
                <a:close/>
              </a:path>
            </a:pathLst>
          </a:custGeom>
          <a:solidFill>
            <a:schemeClr val="tx2"/>
          </a:solidFill>
        </p:spPr>
        <p:txBody>
          <a:bodyPr vert="horz" lIns="457200" tIns="45720" rIns="914400" bIns="45720" rtlCol="0" anchor="ctr">
            <a:normAutofit/>
          </a:bodyPr>
          <a:lstStyle/>
          <a:p>
            <a:endParaRPr lang="en-US" dirty="0"/>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2057400"/>
            <a:ext cx="10515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81355F5F-3748-DDF0-ED2B-BFBF34187F61}"/>
              </a:ext>
            </a:extLst>
          </p:cNvPr>
          <p:cNvSpPr txBox="1">
            <a:spLocks/>
          </p:cNvSpPr>
          <p:nvPr userDrawn="1"/>
        </p:nvSpPr>
        <p:spPr>
          <a:xfrm>
            <a:off x="11430000" y="6090376"/>
            <a:ext cx="204591" cy="410607"/>
          </a:xfrm>
          <a:prstGeom prst="rect">
            <a:avLst/>
          </a:prstGeom>
        </p:spPr>
        <p:txBody>
          <a:bodyPr vert="horz" lIns="0" tIns="0" rIns="0" bIns="0" rtlCol="0" anchor="b" anchorCtr="0"/>
          <a:lstStyle>
            <a:defPPr>
              <a:defRPr lang="en-US"/>
            </a:defPPr>
            <a:lvl1pPr marL="0" algn="r" defTabSz="914400" rtl="0" eaLnBrk="1" latinLnBrk="0" hangingPunct="1">
              <a:defRPr sz="800" b="0" i="0" kern="1200">
                <a:solidFill>
                  <a:schemeClr val="tx1">
                    <a:tint val="75000"/>
                  </a:schemeClr>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a:t>
            </a:r>
          </a:p>
        </p:txBody>
      </p:sp>
      <p:sp>
        <p:nvSpPr>
          <p:cNvPr id="12" name="Rectangle 11">
            <a:extLst>
              <a:ext uri="{FF2B5EF4-FFF2-40B4-BE49-F238E27FC236}">
                <a16:creationId xmlns:a16="http://schemas.microsoft.com/office/drawing/2014/main" id="{76722D2E-292B-5448-07AB-45DA96660082}"/>
              </a:ext>
            </a:extLst>
          </p:cNvPr>
          <p:cNvSpPr/>
          <p:nvPr userDrawn="1"/>
        </p:nvSpPr>
        <p:spPr>
          <a:xfrm>
            <a:off x="0" y="5803392"/>
            <a:ext cx="121920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11111630" y="6090376"/>
            <a:ext cx="775570" cy="457499"/>
          </a:xfrm>
          <a:prstGeom prst="rect">
            <a:avLst/>
          </a:prstGeom>
        </p:spPr>
        <p:txBody>
          <a:bodyPr vert="horz" lIns="0" tIns="0" rIns="0" bIns="0" rtlCol="0" anchor="b" anchorCtr="0"/>
          <a:lstStyle>
            <a:lvl1pPr algn="r">
              <a:defRPr sz="800" b="1" i="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EF5B720-A4A1-FD49-AF98-E194DCD54D67}" type="slidenum">
              <a:rPr lang="en-US" smtClean="0"/>
              <a:pPr/>
              <a:t>‹#›</a:t>
            </a:fld>
            <a:endParaRPr lang="en-US" dirty="0"/>
          </a:p>
        </p:txBody>
      </p:sp>
      <p:pic>
        <p:nvPicPr>
          <p:cNvPr id="7" name="Picture 6" descr="A picture containing icon&#10;&#10;Description automatically generated">
            <a:extLst>
              <a:ext uri="{FF2B5EF4-FFF2-40B4-BE49-F238E27FC236}">
                <a16:creationId xmlns:a16="http://schemas.microsoft.com/office/drawing/2014/main" id="{1D00E2DA-285D-4EDD-AF8E-95DDE287B050}"/>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304800" y="6108192"/>
            <a:ext cx="1496291" cy="457200"/>
          </a:xfrm>
          <a:prstGeom prst="rect">
            <a:avLst/>
          </a:prstGeom>
        </p:spPr>
      </p:pic>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7239000" y="6108191"/>
            <a:ext cx="4114800" cy="457200"/>
          </a:xfrm>
          <a:prstGeom prst="rect">
            <a:avLst/>
          </a:prstGeom>
        </p:spPr>
        <p:txBody>
          <a:bodyPr vert="horz" lIns="0" tIns="0" rIns="0" bIns="0" rtlCol="0" anchor="b" anchorCtr="0"/>
          <a:lstStyle>
            <a:lvl1pPr algn="r">
              <a:defRPr sz="12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Name of School/Unit</a:t>
            </a:r>
          </a:p>
        </p:txBody>
      </p:sp>
    </p:spTree>
    <p:extLst>
      <p:ext uri="{BB962C8B-B14F-4D97-AF65-F5344CB8AC3E}">
        <p14:creationId xmlns:p14="http://schemas.microsoft.com/office/powerpoint/2010/main" val="19725364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5" r:id="rId18"/>
    <p:sldLayoutId id="2147483762" r:id="rId19"/>
    <p:sldLayoutId id="2147483763" r:id="rId20"/>
    <p:sldLayoutId id="2147483765" r:id="rId21"/>
    <p:sldLayoutId id="2147483766" r:id="rId22"/>
    <p:sldLayoutId id="2147483738" r:id="rId23"/>
    <p:sldLayoutId id="2147483736" r:id="rId24"/>
    <p:sldLayoutId id="2147483737" r:id="rId25"/>
    <p:sldLayoutId id="2147483761" r:id="rId26"/>
    <p:sldLayoutId id="2147483739" r:id="rId27"/>
    <p:sldLayoutId id="2147483740" r:id="rId28"/>
    <p:sldLayoutId id="2147483741" r:id="rId29"/>
    <p:sldLayoutId id="2147483742" r:id="rId30"/>
    <p:sldLayoutId id="2147483764" r:id="rId31"/>
    <p:sldLayoutId id="2147483743" r:id="rId32"/>
    <p:sldLayoutId id="2147483745" r:id="rId33"/>
    <p:sldLayoutId id="2147483746" r:id="rId34"/>
    <p:sldLayoutId id="2147483747" r:id="rId35"/>
    <p:sldLayoutId id="2147483748" r:id="rId36"/>
    <p:sldLayoutId id="2147483749" r:id="rId37"/>
    <p:sldLayoutId id="2147483755" r:id="rId38"/>
    <p:sldLayoutId id="2147483750" r:id="rId39"/>
    <p:sldLayoutId id="2147483751" r:id="rId40"/>
    <p:sldLayoutId id="2147483752" r:id="rId41"/>
    <p:sldLayoutId id="2147483753" r:id="rId42"/>
    <p:sldLayoutId id="2147483754" r:id="rId43"/>
    <p:sldLayoutId id="2147483756" r:id="rId44"/>
    <p:sldLayoutId id="2147483757" r:id="rId45"/>
    <p:sldLayoutId id="2147483758" r:id="rId46"/>
    <p:sldLayoutId id="2147483759" r:id="rId47"/>
    <p:sldLayoutId id="2147483760" r:id="rId48"/>
  </p:sldLayoutIdLst>
  <p:hf hdr="0" dt="0"/>
  <p:txStyles>
    <p:titleStyle>
      <a:lvl1pPr marL="0" indent="0" algn="l" defTabSz="914400" rtl="0" eaLnBrk="1" latinLnBrk="0" hangingPunct="1">
        <a:lnSpc>
          <a:spcPct val="90000"/>
        </a:lnSpc>
        <a:spcBef>
          <a:spcPct val="0"/>
        </a:spcBef>
        <a:buNone/>
        <a:tabLst/>
        <a:defRPr sz="2800" b="0" i="1" kern="1200">
          <a:solidFill>
            <a:schemeClr val="tx1"/>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7488" userDrawn="1">
          <p15:clr>
            <a:srgbClr val="F26B43"/>
          </p15:clr>
        </p15:guide>
        <p15:guide id="3" orient="horz" pos="1296" userDrawn="1">
          <p15:clr>
            <a:srgbClr val="F26B43"/>
          </p15:clr>
        </p15:guide>
        <p15:guide id="4" pos="192" userDrawn="1">
          <p15:clr>
            <a:srgbClr val="F26B43"/>
          </p15:clr>
        </p15:guide>
        <p15:guide id="5" orient="horz" pos="3456" userDrawn="1">
          <p15:clr>
            <a:srgbClr val="F26B43"/>
          </p15:clr>
        </p15:guide>
        <p15:guide id="6" pos="528" userDrawn="1">
          <p15:clr>
            <a:srgbClr val="F26B43"/>
          </p15:clr>
        </p15:guide>
        <p15:guide id="7" pos="7152" userDrawn="1">
          <p15:clr>
            <a:srgbClr val="F26B43"/>
          </p15:clr>
        </p15:guide>
        <p15:guide id="8" orient="horz" pos="4128" userDrawn="1">
          <p15:clr>
            <a:srgbClr val="F26B43"/>
          </p15:clr>
        </p15:guide>
        <p15:guide id="9" orient="horz" pos="3840" userDrawn="1">
          <p15:clr>
            <a:srgbClr val="F26B43"/>
          </p15:clr>
        </p15:guide>
        <p15:guide id="10" orient="horz" pos="456" userDrawn="1">
          <p15:clr>
            <a:srgbClr val="F26B43"/>
          </p15:clr>
        </p15:guide>
        <p15:guide id="11" orient="horz" pos="1032" userDrawn="1">
          <p15:clr>
            <a:srgbClr val="F26B43"/>
          </p15:clr>
        </p15:guide>
        <p15:guide id="12" pos="1416" userDrawn="1">
          <p15:clr>
            <a:srgbClr val="F26B43"/>
          </p15:clr>
        </p15:guide>
        <p15:guide id="13" pos="1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30074-CC80-BC14-C87F-E9BDDCC179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D49976-17DE-A932-0611-D8608F3A97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03A01-EEE2-9A22-A66F-3B67F2D88B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0354946-D1E5-2793-0FAD-7117052D57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Name of School/College</a:t>
            </a:r>
          </a:p>
        </p:txBody>
      </p:sp>
      <p:sp>
        <p:nvSpPr>
          <p:cNvPr id="6" name="Slide Number Placeholder 5">
            <a:extLst>
              <a:ext uri="{FF2B5EF4-FFF2-40B4-BE49-F238E27FC236}">
                <a16:creationId xmlns:a16="http://schemas.microsoft.com/office/drawing/2014/main" id="{206CB620-9049-B4A6-6907-478FF12D8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F5B720-A4A1-FD49-AF98-E194DCD54D67}" type="slidenum">
              <a:rPr lang="en-US" smtClean="0"/>
              <a:t>‹#›</a:t>
            </a:fld>
            <a:endParaRPr lang="en-US"/>
          </a:p>
        </p:txBody>
      </p:sp>
    </p:spTree>
    <p:extLst>
      <p:ext uri="{BB962C8B-B14F-4D97-AF65-F5344CB8AC3E}">
        <p14:creationId xmlns:p14="http://schemas.microsoft.com/office/powerpoint/2010/main" val="2017023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B059C7-EAD5-5EC4-9F78-B47654384F09}"/>
              </a:ext>
            </a:extLst>
          </p:cNvPr>
          <p:cNvSpPr>
            <a:spLocks noGrp="1"/>
          </p:cNvSpPr>
          <p:nvPr>
            <p:ph type="subTitle" idx="1"/>
          </p:nvPr>
        </p:nvSpPr>
        <p:spPr>
          <a:xfrm>
            <a:off x="800099" y="1981200"/>
            <a:ext cx="9372599" cy="1884362"/>
          </a:xfrm>
        </p:spPr>
        <p:txBody>
          <a:bodyPr/>
          <a:lstStyle/>
          <a:p>
            <a:r>
              <a:rPr lang="en-US" dirty="0"/>
              <a:t>Reviewing the value provided by student fees for student-focused events that build tradition and deepen connections to CU Denver.</a:t>
            </a:r>
          </a:p>
        </p:txBody>
      </p:sp>
      <p:sp>
        <p:nvSpPr>
          <p:cNvPr id="3" name="Text Placeholder 2">
            <a:extLst>
              <a:ext uri="{FF2B5EF4-FFF2-40B4-BE49-F238E27FC236}">
                <a16:creationId xmlns:a16="http://schemas.microsoft.com/office/drawing/2014/main" id="{7113343F-4939-39A3-AAF3-E50CB1E349FD}"/>
              </a:ext>
            </a:extLst>
          </p:cNvPr>
          <p:cNvSpPr>
            <a:spLocks noGrp="1"/>
          </p:cNvSpPr>
          <p:nvPr>
            <p:ph type="body" sz="quarter" idx="17"/>
          </p:nvPr>
        </p:nvSpPr>
        <p:spPr>
          <a:xfrm>
            <a:off x="762000" y="358979"/>
            <a:ext cx="9448799" cy="1469821"/>
          </a:xfrm>
        </p:spPr>
        <p:txBody>
          <a:bodyPr/>
          <a:lstStyle/>
          <a:p>
            <a:r>
              <a:rPr lang="en-US" dirty="0"/>
              <a:t>University Events</a:t>
            </a:r>
          </a:p>
        </p:txBody>
      </p:sp>
    </p:spTree>
    <p:extLst>
      <p:ext uri="{BB962C8B-B14F-4D97-AF65-F5344CB8AC3E}">
        <p14:creationId xmlns:p14="http://schemas.microsoft.com/office/powerpoint/2010/main" val="1065010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7710-ACB8-CF19-8D2F-DCCA4DA22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22858-6A5E-AA23-29D7-B4E024111F72}"/>
              </a:ext>
            </a:extLst>
          </p:cNvPr>
          <p:cNvSpPr>
            <a:spLocks noGrp="1"/>
          </p:cNvSpPr>
          <p:nvPr>
            <p:ph type="title"/>
          </p:nvPr>
        </p:nvSpPr>
        <p:spPr>
          <a:xfrm>
            <a:off x="402771" y="723900"/>
            <a:ext cx="11795138" cy="917575"/>
          </a:xfrm>
        </p:spPr>
        <p:txBody>
          <a:bodyPr anchor="ctr">
            <a:normAutofit/>
          </a:bodyPr>
          <a:lstStyle/>
          <a:p>
            <a:r>
              <a:rPr lang="en-US" dirty="0"/>
              <a:t>HOW IS IT FUNDED?</a:t>
            </a:r>
          </a:p>
        </p:txBody>
      </p:sp>
      <p:sp>
        <p:nvSpPr>
          <p:cNvPr id="5" name="Content Placeholder 4">
            <a:extLst>
              <a:ext uri="{FF2B5EF4-FFF2-40B4-BE49-F238E27FC236}">
                <a16:creationId xmlns:a16="http://schemas.microsoft.com/office/drawing/2014/main" id="{0B9F5E83-92BF-5038-752C-A79ADDD30AA6}"/>
              </a:ext>
            </a:extLst>
          </p:cNvPr>
          <p:cNvSpPr>
            <a:spLocks noGrp="1"/>
          </p:cNvSpPr>
          <p:nvPr>
            <p:ph sz="half" idx="1"/>
          </p:nvPr>
        </p:nvSpPr>
        <p:spPr>
          <a:xfrm>
            <a:off x="838200" y="2057400"/>
            <a:ext cx="5157216" cy="3429000"/>
          </a:xfrm>
        </p:spPr>
        <p:txBody>
          <a:bodyPr>
            <a:normAutofit/>
          </a:bodyPr>
          <a:lstStyle/>
          <a:p>
            <a:pPr marL="0" indent="0">
              <a:buNone/>
            </a:pPr>
            <a:r>
              <a:rPr lang="en-US" b="1" dirty="0"/>
              <a:t>Commencement Funding</a:t>
            </a:r>
            <a:endParaRPr lang="en-US" dirty="0"/>
          </a:p>
          <a:p>
            <a:r>
              <a:rPr lang="en-US" dirty="0"/>
              <a:t>Total Expenses for both commencement ceremonies = Roughly </a:t>
            </a:r>
            <a:r>
              <a:rPr lang="en-US" b="1" dirty="0">
                <a:latin typeface="Helvetica Neue" panose="02000503000000020004" pitchFamily="2" charset="0"/>
                <a:ea typeface="Helvetica Neue" panose="02000503000000020004" pitchFamily="2" charset="0"/>
              </a:rPr>
              <a:t>$300,000</a:t>
            </a:r>
          </a:p>
          <a:p>
            <a:r>
              <a:rPr lang="en-US" dirty="0"/>
              <a:t>Full amount is funded by Student Fees</a:t>
            </a:r>
          </a:p>
        </p:txBody>
      </p:sp>
      <p:pic>
        <p:nvPicPr>
          <p:cNvPr id="3074" name="Picture 2" descr="Congratulations CU Denver Fall 2023 Graduates! - CU Denver News">
            <a:extLst>
              <a:ext uri="{FF2B5EF4-FFF2-40B4-BE49-F238E27FC236}">
                <a16:creationId xmlns:a16="http://schemas.microsoft.com/office/drawing/2014/main" id="{71A7B120-1600-22AF-5ABF-9BE69FDDE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90"/>
          <a:stretch/>
        </p:blipFill>
        <p:spPr bwMode="auto">
          <a:xfrm>
            <a:off x="6196584" y="2057400"/>
            <a:ext cx="5157216" cy="3429000"/>
          </a:xfrm>
          <a:prstGeom prst="rect">
            <a:avLst/>
          </a:prstGeom>
          <a:solidFill>
            <a:srgbClr val="FFFFFF"/>
          </a:solidFill>
        </p:spPr>
      </p:pic>
      <p:sp>
        <p:nvSpPr>
          <p:cNvPr id="3" name="Footer Placeholder 2">
            <a:extLst>
              <a:ext uri="{FF2B5EF4-FFF2-40B4-BE49-F238E27FC236}">
                <a16:creationId xmlns:a16="http://schemas.microsoft.com/office/drawing/2014/main" id="{3D2C6594-4B05-EB1D-5EB4-25666A2C118C}"/>
              </a:ext>
            </a:extLst>
          </p:cNvPr>
          <p:cNvSpPr>
            <a:spLocks noGrp="1"/>
          </p:cNvSpPr>
          <p:nvPr>
            <p:ph type="ftr" sz="quarter" idx="11"/>
          </p:nvPr>
        </p:nvSpPr>
        <p:spPr>
          <a:xfrm>
            <a:off x="7239000" y="6108191"/>
            <a:ext cx="4114800" cy="457200"/>
          </a:xfrm>
        </p:spPr>
        <p:txBody>
          <a:bodyPr anchor="b">
            <a:normAutofit/>
          </a:bodyPr>
          <a:lstStyle/>
          <a:p>
            <a:pPr>
              <a:spcAft>
                <a:spcPts val="600"/>
              </a:spcAft>
            </a:pPr>
            <a:r>
              <a:rPr lang="en-US" dirty="0"/>
              <a:t>SFRC</a:t>
            </a:r>
          </a:p>
        </p:txBody>
      </p:sp>
      <p:sp>
        <p:nvSpPr>
          <p:cNvPr id="4" name="Slide Number Placeholder 3">
            <a:extLst>
              <a:ext uri="{FF2B5EF4-FFF2-40B4-BE49-F238E27FC236}">
                <a16:creationId xmlns:a16="http://schemas.microsoft.com/office/drawing/2014/main" id="{883BECF1-643D-D91D-43FD-A6826346598B}"/>
              </a:ext>
            </a:extLst>
          </p:cNvPr>
          <p:cNvSpPr>
            <a:spLocks noGrp="1"/>
          </p:cNvSpPr>
          <p:nvPr>
            <p:ph type="sldNum" sz="quarter" idx="12"/>
          </p:nvPr>
        </p:nvSpPr>
        <p:spPr>
          <a:xfrm>
            <a:off x="11111630" y="6090376"/>
            <a:ext cx="775570" cy="457499"/>
          </a:xfrm>
        </p:spPr>
        <p:txBody>
          <a:bodyPr anchor="b">
            <a:normAutofit/>
          </a:bodyPr>
          <a:lstStyle/>
          <a:p>
            <a:pPr>
              <a:spcAft>
                <a:spcPts val="600"/>
              </a:spcAft>
            </a:pPr>
            <a:fld id="{2EF5B720-A4A1-FD49-AF98-E194DCD54D67}" type="slidenum">
              <a:rPr lang="en-US" smtClean="0"/>
              <a:pPr>
                <a:spcAft>
                  <a:spcPts val="600"/>
                </a:spcAft>
              </a:pPr>
              <a:t>10</a:t>
            </a:fld>
            <a:endParaRPr lang="en-US"/>
          </a:p>
        </p:txBody>
      </p:sp>
    </p:spTree>
    <p:extLst>
      <p:ext uri="{BB962C8B-B14F-4D97-AF65-F5344CB8AC3E}">
        <p14:creationId xmlns:p14="http://schemas.microsoft.com/office/powerpoint/2010/main" val="146166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0DE9-11CE-EE8A-E52D-7F69CE061B35}"/>
              </a:ext>
            </a:extLst>
          </p:cNvPr>
          <p:cNvSpPr>
            <a:spLocks noGrp="1"/>
          </p:cNvSpPr>
          <p:nvPr>
            <p:ph type="title"/>
          </p:nvPr>
        </p:nvSpPr>
        <p:spPr/>
        <p:txBody>
          <a:bodyPr/>
          <a:lstStyle/>
          <a:p>
            <a:r>
              <a:rPr lang="en-US" dirty="0"/>
              <a:t>CONTACT INFORMATION</a:t>
            </a:r>
          </a:p>
        </p:txBody>
      </p:sp>
      <p:sp>
        <p:nvSpPr>
          <p:cNvPr id="3" name="Footer Placeholder 2">
            <a:extLst>
              <a:ext uri="{FF2B5EF4-FFF2-40B4-BE49-F238E27FC236}">
                <a16:creationId xmlns:a16="http://schemas.microsoft.com/office/drawing/2014/main" id="{55035DFE-333E-4281-5A16-B738B2C53F18}"/>
              </a:ext>
            </a:extLst>
          </p:cNvPr>
          <p:cNvSpPr>
            <a:spLocks noGrp="1"/>
          </p:cNvSpPr>
          <p:nvPr>
            <p:ph type="ftr" sz="quarter" idx="11"/>
          </p:nvPr>
        </p:nvSpPr>
        <p:spPr>
          <a:xfrm>
            <a:off x="5613451" y="6096001"/>
            <a:ext cx="4114800" cy="457200"/>
          </a:xfrm>
        </p:spPr>
        <p:txBody>
          <a:bodyPr/>
          <a:lstStyle/>
          <a:p>
            <a:r>
              <a:rPr lang="en-US" dirty="0"/>
              <a:t>SFRC</a:t>
            </a:r>
          </a:p>
        </p:txBody>
      </p:sp>
      <p:sp>
        <p:nvSpPr>
          <p:cNvPr id="4" name="Text Placeholder 3">
            <a:extLst>
              <a:ext uri="{FF2B5EF4-FFF2-40B4-BE49-F238E27FC236}">
                <a16:creationId xmlns:a16="http://schemas.microsoft.com/office/drawing/2014/main" id="{8EF0329D-818E-D1E2-7CD2-66ECBA282F67}"/>
              </a:ext>
            </a:extLst>
          </p:cNvPr>
          <p:cNvSpPr>
            <a:spLocks noGrp="1"/>
          </p:cNvSpPr>
          <p:nvPr>
            <p:ph type="body" sz="quarter" idx="13"/>
          </p:nvPr>
        </p:nvSpPr>
        <p:spPr/>
        <p:txBody>
          <a:bodyPr/>
          <a:lstStyle/>
          <a:p>
            <a:r>
              <a:rPr lang="en-US" dirty="0"/>
              <a:t>JOHN ROGERS</a:t>
            </a:r>
          </a:p>
        </p:txBody>
      </p:sp>
      <p:sp>
        <p:nvSpPr>
          <p:cNvPr id="5" name="Text Placeholder 4">
            <a:extLst>
              <a:ext uri="{FF2B5EF4-FFF2-40B4-BE49-F238E27FC236}">
                <a16:creationId xmlns:a16="http://schemas.microsoft.com/office/drawing/2014/main" id="{33A8A3FC-850F-7DA6-1C22-863186965590}"/>
              </a:ext>
            </a:extLst>
          </p:cNvPr>
          <p:cNvSpPr>
            <a:spLocks noGrp="1"/>
          </p:cNvSpPr>
          <p:nvPr>
            <p:ph type="body" sz="quarter" idx="16"/>
          </p:nvPr>
        </p:nvSpPr>
        <p:spPr/>
        <p:txBody>
          <a:bodyPr>
            <a:normAutofit/>
          </a:bodyPr>
          <a:lstStyle/>
          <a:p>
            <a:r>
              <a:rPr lang="en-US" dirty="0"/>
              <a:t>Executive Director, Engagement &amp; Events</a:t>
            </a:r>
          </a:p>
          <a:p>
            <a:r>
              <a:rPr lang="en-US" dirty="0"/>
              <a:t>University Communications</a:t>
            </a:r>
          </a:p>
          <a:p>
            <a:r>
              <a:rPr lang="en-US" dirty="0"/>
              <a:t>1380 Lawrence Street, Suite 1300</a:t>
            </a:r>
          </a:p>
          <a:p>
            <a:r>
              <a:rPr lang="en-US" dirty="0" err="1"/>
              <a:t>john.t.rogers@ucdenver.edu</a:t>
            </a:r>
            <a:endParaRPr lang="en-US" dirty="0"/>
          </a:p>
          <a:p>
            <a:r>
              <a:rPr lang="en-US" dirty="0" err="1"/>
              <a:t>ucdenver.edu</a:t>
            </a:r>
            <a:r>
              <a:rPr lang="en-US" dirty="0"/>
              <a:t>/events</a:t>
            </a:r>
          </a:p>
        </p:txBody>
      </p:sp>
      <p:sp>
        <p:nvSpPr>
          <p:cNvPr id="6" name="Slide Number Placeholder 5">
            <a:extLst>
              <a:ext uri="{FF2B5EF4-FFF2-40B4-BE49-F238E27FC236}">
                <a16:creationId xmlns:a16="http://schemas.microsoft.com/office/drawing/2014/main" id="{FA5B7702-D8AC-9ACF-B5B3-951658C096D5}"/>
              </a:ext>
            </a:extLst>
          </p:cNvPr>
          <p:cNvSpPr>
            <a:spLocks noGrp="1"/>
          </p:cNvSpPr>
          <p:nvPr>
            <p:ph type="sldNum" sz="quarter" idx="12"/>
          </p:nvPr>
        </p:nvSpPr>
        <p:spPr/>
        <p:txBody>
          <a:bodyPr/>
          <a:lstStyle/>
          <a:p>
            <a:fld id="{2EF5B720-A4A1-FD49-AF98-E194DCD54D67}" type="slidenum">
              <a:rPr lang="en-US" smtClean="0"/>
              <a:pPr/>
              <a:t>11</a:t>
            </a:fld>
            <a:endParaRPr lang="en-US" dirty="0"/>
          </a:p>
        </p:txBody>
      </p:sp>
    </p:spTree>
    <p:extLst>
      <p:ext uri="{BB962C8B-B14F-4D97-AF65-F5344CB8AC3E}">
        <p14:creationId xmlns:p14="http://schemas.microsoft.com/office/powerpoint/2010/main" val="2929476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C4B158-975E-369B-2ECE-23A1BF88EDF7}"/>
              </a:ext>
            </a:extLst>
          </p:cNvPr>
          <p:cNvSpPr>
            <a:spLocks noGrp="1"/>
          </p:cNvSpPr>
          <p:nvPr>
            <p:ph type="ftr" sz="quarter" idx="11"/>
          </p:nvPr>
        </p:nvSpPr>
        <p:spPr>
          <a:xfrm>
            <a:off x="7239000" y="6108191"/>
            <a:ext cx="4114800" cy="457200"/>
          </a:xfrm>
        </p:spPr>
        <p:txBody>
          <a:bodyPr anchor="b">
            <a:normAutofit/>
          </a:bodyPr>
          <a:lstStyle/>
          <a:p>
            <a:pPr>
              <a:spcAft>
                <a:spcPts val="600"/>
              </a:spcAft>
            </a:pPr>
            <a:r>
              <a:rPr lang="en-US" dirty="0"/>
              <a:t>SFRC</a:t>
            </a:r>
            <a:endParaRPr lang="en-US"/>
          </a:p>
        </p:txBody>
      </p:sp>
      <p:sp>
        <p:nvSpPr>
          <p:cNvPr id="4" name="Slide Number Placeholder 3">
            <a:extLst>
              <a:ext uri="{FF2B5EF4-FFF2-40B4-BE49-F238E27FC236}">
                <a16:creationId xmlns:a16="http://schemas.microsoft.com/office/drawing/2014/main" id="{6414DFDA-0359-D5A5-37E7-393C89F56C95}"/>
              </a:ext>
            </a:extLst>
          </p:cNvPr>
          <p:cNvSpPr>
            <a:spLocks noGrp="1"/>
          </p:cNvSpPr>
          <p:nvPr>
            <p:ph type="sldNum" sz="quarter" idx="12"/>
          </p:nvPr>
        </p:nvSpPr>
        <p:spPr>
          <a:xfrm>
            <a:off x="11111630" y="6090376"/>
            <a:ext cx="775570" cy="457499"/>
          </a:xfrm>
        </p:spPr>
        <p:txBody>
          <a:bodyPr anchor="b">
            <a:normAutofit/>
          </a:bodyPr>
          <a:lstStyle/>
          <a:p>
            <a:pPr>
              <a:spcAft>
                <a:spcPts val="600"/>
              </a:spcAft>
            </a:pPr>
            <a:fld id="{2EF5B720-A4A1-FD49-AF98-E194DCD54D67}" type="slidenum">
              <a:rPr lang="en-US" smtClean="0"/>
              <a:pPr>
                <a:spcAft>
                  <a:spcPts val="600"/>
                </a:spcAft>
              </a:pPr>
              <a:t>2</a:t>
            </a:fld>
            <a:endParaRPr lang="en-US"/>
          </a:p>
        </p:txBody>
      </p:sp>
      <p:sp>
        <p:nvSpPr>
          <p:cNvPr id="2" name="Title 1">
            <a:extLst>
              <a:ext uri="{FF2B5EF4-FFF2-40B4-BE49-F238E27FC236}">
                <a16:creationId xmlns:a16="http://schemas.microsoft.com/office/drawing/2014/main" id="{83D78040-762F-69D7-C7E9-65C9AE3B44CF}"/>
              </a:ext>
            </a:extLst>
          </p:cNvPr>
          <p:cNvSpPr>
            <a:spLocks noGrp="1"/>
          </p:cNvSpPr>
          <p:nvPr>
            <p:ph type="title"/>
          </p:nvPr>
        </p:nvSpPr>
        <p:spPr>
          <a:xfrm>
            <a:off x="857837" y="1445026"/>
            <a:ext cx="11347443" cy="4050792"/>
          </a:xfrm>
        </p:spPr>
        <p:txBody>
          <a:bodyPr anchor="t">
            <a:normAutofit/>
          </a:bodyPr>
          <a:lstStyle/>
          <a:p>
            <a:r>
              <a:rPr lang="en-US" dirty="0"/>
              <a:t>MISSION &amp; PURPOSE</a:t>
            </a:r>
          </a:p>
        </p:txBody>
      </p:sp>
      <p:sp>
        <p:nvSpPr>
          <p:cNvPr id="8" name="Content Placeholder 7">
            <a:extLst>
              <a:ext uri="{FF2B5EF4-FFF2-40B4-BE49-F238E27FC236}">
                <a16:creationId xmlns:a16="http://schemas.microsoft.com/office/drawing/2014/main" id="{C2D24290-46DC-4AC1-4A50-31F04FBC3C92}"/>
              </a:ext>
            </a:extLst>
          </p:cNvPr>
          <p:cNvSpPr>
            <a:spLocks noGrp="1"/>
          </p:cNvSpPr>
          <p:nvPr>
            <p:ph idx="1"/>
          </p:nvPr>
        </p:nvSpPr>
        <p:spPr>
          <a:xfrm>
            <a:off x="2133600" y="2667000"/>
            <a:ext cx="9221788" cy="2362200"/>
          </a:xfrm>
        </p:spPr>
        <p:txBody>
          <a:bodyPr>
            <a:normAutofit/>
          </a:bodyPr>
          <a:lstStyle/>
          <a:p>
            <a:pPr marL="285750" indent="-285750">
              <a:buClr>
                <a:schemeClr val="accent2"/>
              </a:buClr>
              <a:buFont typeface="Wingdings" pitchFamily="2" charset="2"/>
              <a:buChar char="Ø"/>
            </a:pPr>
            <a:r>
              <a:rPr lang="en-US" sz="1500" dirty="0"/>
              <a:t>University Events produces Chancellor engagements, some student, faculty, and staff recognition events, campus-wide events, and all major university ceremonies. </a:t>
            </a:r>
          </a:p>
          <a:p>
            <a:pPr marL="285750" indent="-285750">
              <a:buClr>
                <a:schemeClr val="accent2"/>
              </a:buClr>
              <a:buFont typeface="Wingdings" pitchFamily="2" charset="2"/>
              <a:buChar char="Ø"/>
            </a:pPr>
            <a:r>
              <a:rPr lang="en-US" sz="1500" dirty="0"/>
              <a:t>Our mission is to offer a variety of impactful and engaging events that foster campus community, school spirit, and co-curricular learning. We uphold the mission of the university by creating opportunities for participation and providing channels for self-expression, critical thinking, and relationship building. </a:t>
            </a:r>
          </a:p>
          <a:p>
            <a:pPr marL="285750" indent="-285750">
              <a:buClr>
                <a:schemeClr val="accent2"/>
              </a:buClr>
              <a:buFont typeface="Wingdings" pitchFamily="2" charset="2"/>
              <a:buChar char="Ø"/>
            </a:pPr>
            <a:r>
              <a:rPr lang="en-US" sz="1500" dirty="0"/>
              <a:t>In addition to producing our own events, we support the efforts of university students, staff, and faculty in successfully managing meetings, conferences, and other school or college events at CU Denver. </a:t>
            </a:r>
          </a:p>
          <a:p>
            <a:pPr marL="285750" indent="-285750">
              <a:buClr>
                <a:schemeClr val="accent2"/>
              </a:buClr>
              <a:buFont typeface="Wingdings" pitchFamily="2" charset="2"/>
              <a:buChar char="Ø"/>
            </a:pPr>
            <a:endParaRPr lang="en-US" sz="1500" dirty="0"/>
          </a:p>
        </p:txBody>
      </p:sp>
    </p:spTree>
    <p:extLst>
      <p:ext uri="{BB962C8B-B14F-4D97-AF65-F5344CB8AC3E}">
        <p14:creationId xmlns:p14="http://schemas.microsoft.com/office/powerpoint/2010/main" val="3878829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8040-762F-69D7-C7E9-65C9AE3B44CF}"/>
              </a:ext>
            </a:extLst>
          </p:cNvPr>
          <p:cNvSpPr>
            <a:spLocks noGrp="1"/>
          </p:cNvSpPr>
          <p:nvPr>
            <p:ph type="title"/>
          </p:nvPr>
        </p:nvSpPr>
        <p:spPr>
          <a:xfrm>
            <a:off x="402336" y="723900"/>
            <a:ext cx="11777448" cy="914400"/>
          </a:xfrm>
        </p:spPr>
        <p:txBody>
          <a:bodyPr anchor="ctr">
            <a:normAutofit/>
          </a:bodyPr>
          <a:lstStyle/>
          <a:p>
            <a:r>
              <a:rPr lang="en-US" dirty="0"/>
              <a:t>STUDENT-FOCUSED EVENTS</a:t>
            </a:r>
          </a:p>
        </p:txBody>
      </p:sp>
      <p:sp>
        <p:nvSpPr>
          <p:cNvPr id="4" name="Slide Number Placeholder 3">
            <a:extLst>
              <a:ext uri="{FF2B5EF4-FFF2-40B4-BE49-F238E27FC236}">
                <a16:creationId xmlns:a16="http://schemas.microsoft.com/office/drawing/2014/main" id="{B829ED23-8CDA-295E-D09D-4C3A66B82919}"/>
              </a:ext>
            </a:extLst>
          </p:cNvPr>
          <p:cNvSpPr>
            <a:spLocks noGrp="1"/>
          </p:cNvSpPr>
          <p:nvPr>
            <p:ph type="sldNum" sz="quarter" idx="12"/>
          </p:nvPr>
        </p:nvSpPr>
        <p:spPr>
          <a:xfrm>
            <a:off x="11111630" y="6090376"/>
            <a:ext cx="775570" cy="457499"/>
          </a:xfrm>
        </p:spPr>
        <p:txBody>
          <a:bodyPr anchor="b">
            <a:normAutofit/>
          </a:bodyPr>
          <a:lstStyle/>
          <a:p>
            <a:pPr>
              <a:spcAft>
                <a:spcPts val="600"/>
              </a:spcAft>
            </a:pPr>
            <a:fld id="{2EF5B720-A4A1-FD49-AF98-E194DCD54D67}" type="slidenum">
              <a:rPr lang="en-US" smtClean="0"/>
              <a:pPr>
                <a:spcAft>
                  <a:spcPts val="600"/>
                </a:spcAft>
              </a:pPr>
              <a:t>3</a:t>
            </a:fld>
            <a:endParaRPr lang="en-US"/>
          </a:p>
        </p:txBody>
      </p:sp>
      <p:sp>
        <p:nvSpPr>
          <p:cNvPr id="8" name="Content Placeholder 7">
            <a:extLst>
              <a:ext uri="{FF2B5EF4-FFF2-40B4-BE49-F238E27FC236}">
                <a16:creationId xmlns:a16="http://schemas.microsoft.com/office/drawing/2014/main" id="{C2D24290-46DC-4AC1-4A50-31F04FBC3C92}"/>
              </a:ext>
            </a:extLst>
          </p:cNvPr>
          <p:cNvSpPr>
            <a:spLocks noGrp="1"/>
          </p:cNvSpPr>
          <p:nvPr>
            <p:ph type="body" sz="quarter" idx="16"/>
          </p:nvPr>
        </p:nvSpPr>
        <p:spPr>
          <a:xfrm>
            <a:off x="838201" y="2514600"/>
            <a:ext cx="8890210" cy="2971800"/>
          </a:xfrm>
        </p:spPr>
        <p:txBody>
          <a:bodyPr>
            <a:normAutofit/>
          </a:bodyPr>
          <a:lstStyle/>
          <a:p>
            <a:pPr marL="0" indent="0">
              <a:buClr>
                <a:schemeClr val="accent2"/>
              </a:buClr>
              <a:buNone/>
            </a:pPr>
            <a:r>
              <a:rPr lang="en-US" dirty="0"/>
              <a:t>In University Events, we help create environments where students can interact with faculty, staff, and the broader community, to connect in a more casual environment with one another and create lasting memories of their time at CU Denver. </a:t>
            </a:r>
          </a:p>
          <a:p>
            <a:pPr marL="342900" indent="-342900">
              <a:buFont typeface="+mj-lt"/>
              <a:buAutoNum type="arabicPeriod"/>
            </a:pPr>
            <a:endParaRPr lang="en-US" dirty="0"/>
          </a:p>
          <a:p>
            <a:pPr marL="285750" indent="-285750">
              <a:buFont typeface="Wingdings" pitchFamily="2" charset="2"/>
              <a:buChar char="Ø"/>
            </a:pPr>
            <a:r>
              <a:rPr lang="en-US" i="1"/>
              <a:t>New Student Convocation</a:t>
            </a:r>
          </a:p>
          <a:p>
            <a:pPr marL="285750" indent="-285750">
              <a:buFont typeface="Wingdings" pitchFamily="2" charset="2"/>
              <a:buChar char="Ø"/>
            </a:pPr>
            <a:r>
              <a:rPr lang="en-US" i="1"/>
              <a:t>CU Denver Block Party</a:t>
            </a:r>
          </a:p>
          <a:p>
            <a:pPr marL="285750" indent="-285750">
              <a:buFont typeface="Wingdings" pitchFamily="2" charset="2"/>
              <a:buChar char="Ø"/>
            </a:pPr>
            <a:r>
              <a:rPr lang="en-US" i="1"/>
              <a:t>Fall and Spring Commencement</a:t>
            </a:r>
          </a:p>
        </p:txBody>
      </p:sp>
      <p:sp>
        <p:nvSpPr>
          <p:cNvPr id="3" name="Footer Placeholder 2">
            <a:extLst>
              <a:ext uri="{FF2B5EF4-FFF2-40B4-BE49-F238E27FC236}">
                <a16:creationId xmlns:a16="http://schemas.microsoft.com/office/drawing/2014/main" id="{22C4B158-975E-369B-2ECE-23A1BF88EDF7}"/>
              </a:ext>
            </a:extLst>
          </p:cNvPr>
          <p:cNvSpPr>
            <a:spLocks noGrp="1"/>
          </p:cNvSpPr>
          <p:nvPr>
            <p:ph type="ftr" sz="quarter" idx="11"/>
          </p:nvPr>
        </p:nvSpPr>
        <p:spPr>
          <a:xfrm>
            <a:off x="5613599" y="6090377"/>
            <a:ext cx="4114800" cy="462824"/>
          </a:xfrm>
        </p:spPr>
        <p:txBody>
          <a:bodyPr anchor="b">
            <a:normAutofit/>
          </a:bodyPr>
          <a:lstStyle/>
          <a:p>
            <a:pPr>
              <a:spcAft>
                <a:spcPts val="600"/>
              </a:spcAft>
            </a:pPr>
            <a:r>
              <a:rPr lang="en-US" dirty="0"/>
              <a:t>SFRC</a:t>
            </a:r>
            <a:endParaRPr lang="en-US"/>
          </a:p>
        </p:txBody>
      </p:sp>
      <p:sp>
        <p:nvSpPr>
          <p:cNvPr id="19" name="Content Placeholder 7">
            <a:extLst>
              <a:ext uri="{FF2B5EF4-FFF2-40B4-BE49-F238E27FC236}">
                <a16:creationId xmlns:a16="http://schemas.microsoft.com/office/drawing/2014/main" id="{8FB88BB0-5392-17A6-09DF-E2F26EFA7F82}"/>
              </a:ext>
            </a:extLst>
          </p:cNvPr>
          <p:cNvSpPr txBox="1">
            <a:spLocks/>
          </p:cNvSpPr>
          <p:nvPr/>
        </p:nvSpPr>
        <p:spPr>
          <a:xfrm>
            <a:off x="847545" y="4395306"/>
            <a:ext cx="10493055" cy="2981325"/>
          </a:xfrm>
          <a:prstGeom prst="rect">
            <a:avLst/>
          </a:prstGeom>
        </p:spPr>
        <p:txBody>
          <a:bodyPr vert="horz" lIns="91440" tIns="45720" rIns="91440" bIns="45720" rtlCol="0">
            <a:normAutofit/>
          </a:bodyPr>
          <a:lstStyle>
            <a:lvl1pPr marL="173038" indent="-173038"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09575"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893243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8040-762F-69D7-C7E9-65C9AE3B44CF}"/>
              </a:ext>
            </a:extLst>
          </p:cNvPr>
          <p:cNvSpPr>
            <a:spLocks noGrp="1"/>
          </p:cNvSpPr>
          <p:nvPr>
            <p:ph type="title"/>
          </p:nvPr>
        </p:nvSpPr>
        <p:spPr>
          <a:xfrm>
            <a:off x="402771" y="723900"/>
            <a:ext cx="11795138" cy="917575"/>
          </a:xfrm>
        </p:spPr>
        <p:txBody>
          <a:bodyPr anchor="ctr">
            <a:normAutofit/>
          </a:bodyPr>
          <a:lstStyle/>
          <a:p>
            <a:r>
              <a:rPr lang="en-US" dirty="0"/>
              <a:t>NEW STUDENT CONVOCATION</a:t>
            </a:r>
          </a:p>
        </p:txBody>
      </p:sp>
      <p:sp>
        <p:nvSpPr>
          <p:cNvPr id="10" name="Content Placeholder 9">
            <a:extLst>
              <a:ext uri="{FF2B5EF4-FFF2-40B4-BE49-F238E27FC236}">
                <a16:creationId xmlns:a16="http://schemas.microsoft.com/office/drawing/2014/main" id="{84E090C1-2F7B-04F8-F25B-9AD47AE9B9D3}"/>
              </a:ext>
            </a:extLst>
          </p:cNvPr>
          <p:cNvSpPr>
            <a:spLocks noGrp="1"/>
          </p:cNvSpPr>
          <p:nvPr>
            <p:ph sz="half" idx="1"/>
          </p:nvPr>
        </p:nvSpPr>
        <p:spPr>
          <a:xfrm>
            <a:off x="838200" y="2057400"/>
            <a:ext cx="5157216" cy="3429000"/>
          </a:xfrm>
        </p:spPr>
        <p:txBody>
          <a:bodyPr>
            <a:normAutofit/>
          </a:bodyPr>
          <a:lstStyle/>
          <a:p>
            <a:pPr marL="0" indent="0">
              <a:buNone/>
            </a:pPr>
            <a:r>
              <a:rPr lang="en-US" sz="1500"/>
              <a:t>This event is the official welcome for all new students to the University of Colorado Denver. Just as graduation commemorates the end of a student’s experience, this event marks the beginning of their time at CU Denver. </a:t>
            </a:r>
          </a:p>
          <a:p>
            <a:pPr marL="285750" indent="-285750">
              <a:buClr>
                <a:schemeClr val="accent2"/>
              </a:buClr>
              <a:buFont typeface="Wingdings" pitchFamily="2" charset="2"/>
              <a:buChar char="Ø"/>
            </a:pPr>
            <a:r>
              <a:rPr lang="en-US" sz="1500"/>
              <a:t>They receive a class t-shirt and swag items at check-in</a:t>
            </a:r>
          </a:p>
          <a:p>
            <a:pPr marL="285750" indent="-285750">
              <a:buClr>
                <a:schemeClr val="accent2"/>
              </a:buClr>
              <a:buFont typeface="Wingdings" pitchFamily="2" charset="2"/>
              <a:buChar char="Ø"/>
            </a:pPr>
            <a:r>
              <a:rPr lang="en-US" sz="1500"/>
              <a:t>Walk by Lynx statue to rub its right paw for good luck</a:t>
            </a:r>
          </a:p>
          <a:p>
            <a:pPr marL="285750" indent="-285750">
              <a:buClr>
                <a:schemeClr val="accent2"/>
              </a:buClr>
              <a:buFont typeface="Wingdings" pitchFamily="2" charset="2"/>
              <a:buChar char="Ø"/>
            </a:pPr>
            <a:r>
              <a:rPr lang="en-US" sz="1500"/>
              <a:t>Welcome program in Wellness Center gym; alumni speaker</a:t>
            </a:r>
          </a:p>
          <a:p>
            <a:pPr marL="285750" indent="-285750">
              <a:buClr>
                <a:schemeClr val="accent2"/>
              </a:buClr>
              <a:buFont typeface="Wingdings" pitchFamily="2" charset="2"/>
              <a:buChar char="Ø"/>
            </a:pPr>
            <a:r>
              <a:rPr lang="en-US" sz="1500"/>
              <a:t>Convocation Games, community-building activity</a:t>
            </a:r>
          </a:p>
          <a:p>
            <a:pPr marL="285750" indent="-285750">
              <a:buClr>
                <a:schemeClr val="accent2"/>
              </a:buClr>
              <a:buFont typeface="Wingdings" pitchFamily="2" charset="2"/>
              <a:buChar char="Ø"/>
            </a:pPr>
            <a:r>
              <a:rPr lang="en-US" sz="1500"/>
              <a:t>Complimentary lunch and involvement fair</a:t>
            </a:r>
          </a:p>
          <a:p>
            <a:pPr marL="342900" indent="-342900">
              <a:buFont typeface="+mj-lt"/>
              <a:buAutoNum type="arabicPeriod"/>
            </a:pPr>
            <a:endParaRPr lang="en-US" sz="1500"/>
          </a:p>
        </p:txBody>
      </p:sp>
      <p:pic>
        <p:nvPicPr>
          <p:cNvPr id="5" name="Picture Placeholder 10">
            <a:extLst>
              <a:ext uri="{FF2B5EF4-FFF2-40B4-BE49-F238E27FC236}">
                <a16:creationId xmlns:a16="http://schemas.microsoft.com/office/drawing/2014/main" id="{A77FA4A1-C1BC-2473-8466-34B99A12DB99}"/>
              </a:ext>
            </a:extLst>
          </p:cNvPr>
          <p:cNvPicPr>
            <a:picLocks noChangeAspect="1"/>
          </p:cNvPicPr>
          <p:nvPr/>
        </p:nvPicPr>
        <p:blipFill>
          <a:blip r:embed="rId2"/>
          <a:srcRect t="1497"/>
          <a:stretch/>
        </p:blipFill>
        <p:spPr>
          <a:xfrm>
            <a:off x="6196584" y="2057400"/>
            <a:ext cx="5157216" cy="3429000"/>
          </a:xfrm>
          <a:prstGeom prst="rect">
            <a:avLst/>
          </a:prstGeom>
          <a:noFill/>
        </p:spPr>
      </p:pic>
      <p:sp>
        <p:nvSpPr>
          <p:cNvPr id="3" name="Footer Placeholder 2">
            <a:extLst>
              <a:ext uri="{FF2B5EF4-FFF2-40B4-BE49-F238E27FC236}">
                <a16:creationId xmlns:a16="http://schemas.microsoft.com/office/drawing/2014/main" id="{22C4B158-975E-369B-2ECE-23A1BF88EDF7}"/>
              </a:ext>
            </a:extLst>
          </p:cNvPr>
          <p:cNvSpPr>
            <a:spLocks noGrp="1"/>
          </p:cNvSpPr>
          <p:nvPr>
            <p:ph type="ftr" sz="quarter" idx="11"/>
          </p:nvPr>
        </p:nvSpPr>
        <p:spPr>
          <a:xfrm>
            <a:off x="7239000" y="6108191"/>
            <a:ext cx="4114800" cy="457200"/>
          </a:xfrm>
        </p:spPr>
        <p:txBody>
          <a:bodyPr anchor="b">
            <a:normAutofit/>
          </a:bodyPr>
          <a:lstStyle/>
          <a:p>
            <a:pPr>
              <a:spcAft>
                <a:spcPts val="600"/>
              </a:spcAft>
            </a:pPr>
            <a:r>
              <a:rPr lang="en-US" dirty="0"/>
              <a:t>SFRC</a:t>
            </a:r>
            <a:endParaRPr lang="en-US"/>
          </a:p>
        </p:txBody>
      </p:sp>
      <p:sp>
        <p:nvSpPr>
          <p:cNvPr id="4" name="Slide Number Placeholder 3">
            <a:extLst>
              <a:ext uri="{FF2B5EF4-FFF2-40B4-BE49-F238E27FC236}">
                <a16:creationId xmlns:a16="http://schemas.microsoft.com/office/drawing/2014/main" id="{3F223FBF-A85B-CD7F-AAA7-32F0DC542FEC}"/>
              </a:ext>
            </a:extLst>
          </p:cNvPr>
          <p:cNvSpPr>
            <a:spLocks noGrp="1"/>
          </p:cNvSpPr>
          <p:nvPr>
            <p:ph type="sldNum" sz="quarter" idx="12"/>
          </p:nvPr>
        </p:nvSpPr>
        <p:spPr>
          <a:xfrm>
            <a:off x="11111630" y="6090376"/>
            <a:ext cx="775570" cy="457499"/>
          </a:xfrm>
        </p:spPr>
        <p:txBody>
          <a:bodyPr anchor="b">
            <a:normAutofit/>
          </a:bodyPr>
          <a:lstStyle/>
          <a:p>
            <a:pPr>
              <a:spcAft>
                <a:spcPts val="600"/>
              </a:spcAft>
            </a:pPr>
            <a:fld id="{2EF5B720-A4A1-FD49-AF98-E194DCD54D67}" type="slidenum">
              <a:rPr lang="en-US" smtClean="0"/>
              <a:pPr>
                <a:spcAft>
                  <a:spcPts val="600"/>
                </a:spcAft>
              </a:pPr>
              <a:t>4</a:t>
            </a:fld>
            <a:endParaRPr lang="en-US"/>
          </a:p>
        </p:txBody>
      </p:sp>
    </p:spTree>
    <p:extLst>
      <p:ext uri="{BB962C8B-B14F-4D97-AF65-F5344CB8AC3E}">
        <p14:creationId xmlns:p14="http://schemas.microsoft.com/office/powerpoint/2010/main" val="210401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8040-762F-69D7-C7E9-65C9AE3B44CF}"/>
              </a:ext>
            </a:extLst>
          </p:cNvPr>
          <p:cNvSpPr>
            <a:spLocks noGrp="1"/>
          </p:cNvSpPr>
          <p:nvPr>
            <p:ph type="title"/>
          </p:nvPr>
        </p:nvSpPr>
        <p:spPr>
          <a:xfrm>
            <a:off x="402771" y="723900"/>
            <a:ext cx="11795138" cy="917575"/>
          </a:xfrm>
        </p:spPr>
        <p:txBody>
          <a:bodyPr vert="horz" lIns="457200" tIns="45720" rIns="914400" bIns="45720" rtlCol="0" anchor="ctr">
            <a:normAutofit/>
          </a:bodyPr>
          <a:lstStyle/>
          <a:p>
            <a:r>
              <a:rPr lang="en-US" b="0" i="1" kern="1200">
                <a:latin typeface="HELVETICA NEUE CONDENSED" panose="02000503000000020004" pitchFamily="2" charset="0"/>
                <a:ea typeface="HELVETICA NEUE CONDENSED" panose="02000503000000020004" pitchFamily="2" charset="0"/>
                <a:cs typeface="HELVETICA NEUE CONDENSED" panose="02000503000000020004" pitchFamily="2" charset="0"/>
              </a:rPr>
              <a:t>ALUMNI CONNECTIONS</a:t>
            </a:r>
          </a:p>
        </p:txBody>
      </p:sp>
      <p:sp>
        <p:nvSpPr>
          <p:cNvPr id="11" name="Content Placeholder 9">
            <a:extLst>
              <a:ext uri="{FF2B5EF4-FFF2-40B4-BE49-F238E27FC236}">
                <a16:creationId xmlns:a16="http://schemas.microsoft.com/office/drawing/2014/main" id="{659BF96F-9278-31F5-13D7-2366D89E8882}"/>
              </a:ext>
            </a:extLst>
          </p:cNvPr>
          <p:cNvSpPr txBox="1">
            <a:spLocks/>
          </p:cNvSpPr>
          <p:nvPr/>
        </p:nvSpPr>
        <p:spPr>
          <a:xfrm>
            <a:off x="838200" y="2057400"/>
            <a:ext cx="5157216" cy="3429000"/>
          </a:xfrm>
          <a:prstGeom prst="rect">
            <a:avLst/>
          </a:prstGeom>
        </p:spPr>
        <p:txBody>
          <a:bodyPr vert="horz" lIns="91440" tIns="45720" rIns="91440" bIns="45720" rtlCol="0">
            <a:normAutofit/>
          </a:bodyPr>
          <a:lstStyle>
            <a:lvl1pPr marL="295275" indent="-165100" algn="l" defTabSz="914400" rtl="0" eaLnBrk="1" latinLnBrk="0" hangingPunct="1">
              <a:lnSpc>
                <a:spcPct val="90000"/>
              </a:lnSpc>
              <a:spcBef>
                <a:spcPts val="10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1pPr>
            <a:lvl2pPr marL="458788" indent="-1857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2pPr>
            <a:lvl3pPr marL="635000"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3pPr>
            <a:lvl4pPr marL="808038" indent="-173038"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4pPr>
            <a:lvl5pPr marL="982663" indent="-174625" algn="l" defTabSz="914400" rtl="0" eaLnBrk="1" latinLnBrk="0" hangingPunct="1">
              <a:lnSpc>
                <a:spcPct val="90000"/>
              </a:lnSpc>
              <a:spcBef>
                <a:spcPts val="500"/>
              </a:spcBef>
              <a:buFont typeface="Arial" panose="020B0604020202020204" pitchFamily="34" charset="0"/>
              <a:buChar char="•"/>
              <a:tabLst/>
              <a:defRPr sz="1800" b="0" i="0" kern="1200">
                <a:solidFill>
                  <a:schemeClr val="tx1"/>
                </a:solidFill>
                <a:latin typeface="Helvetica Neue Light" panose="02000403000000020004"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buFont typeface="Wingdings" pitchFamily="2" charset="2"/>
              <a:buChar char="Ø"/>
            </a:pPr>
            <a:r>
              <a:rPr lang="en-US" dirty="0"/>
              <a:t>Convocation is designed to support a student at the beginning of their transition to CU Denver, whether they are a recent high school graduate or an early transfer student from another institution.</a:t>
            </a:r>
          </a:p>
          <a:p>
            <a:endParaRPr lang="en-US" dirty="0"/>
          </a:p>
          <a:p>
            <a:pPr>
              <a:buClr>
                <a:schemeClr val="accent2"/>
              </a:buClr>
              <a:buFont typeface="Wingdings" pitchFamily="2" charset="2"/>
              <a:buChar char="Ø"/>
            </a:pPr>
            <a:r>
              <a:rPr lang="en-US" dirty="0"/>
              <a:t>Hearing from alumni as an incoming student can help set the stage for how a student could spend the next four to six years building their personal and professional experiences that will set them up for success after graduation. </a:t>
            </a:r>
          </a:p>
          <a:p>
            <a:endParaRPr lang="en-US" dirty="0"/>
          </a:p>
        </p:txBody>
      </p:sp>
      <p:pic>
        <p:nvPicPr>
          <p:cNvPr id="9" name="Content Placeholder 8" descr="A person and person sitting in chairs with microphones&#10;&#10;Description automatically generated">
            <a:extLst>
              <a:ext uri="{FF2B5EF4-FFF2-40B4-BE49-F238E27FC236}">
                <a16:creationId xmlns:a16="http://schemas.microsoft.com/office/drawing/2014/main" id="{53A13374-44F0-75E4-F034-52A2AD575FE9}"/>
              </a:ext>
            </a:extLst>
          </p:cNvPr>
          <p:cNvPicPr>
            <a:picLocks noGrp="1" noChangeAspect="1"/>
          </p:cNvPicPr>
          <p:nvPr>
            <p:ph sz="half" idx="2"/>
          </p:nvPr>
        </p:nvPicPr>
        <p:blipFill>
          <a:blip r:embed="rId2"/>
          <a:srcRect b="390"/>
          <a:stretch/>
        </p:blipFill>
        <p:spPr>
          <a:xfrm>
            <a:off x="6196584" y="2057400"/>
            <a:ext cx="5157216" cy="3429000"/>
          </a:xfrm>
          <a:noFill/>
        </p:spPr>
      </p:pic>
      <p:sp>
        <p:nvSpPr>
          <p:cNvPr id="3" name="Footer Placeholder 2">
            <a:extLst>
              <a:ext uri="{FF2B5EF4-FFF2-40B4-BE49-F238E27FC236}">
                <a16:creationId xmlns:a16="http://schemas.microsoft.com/office/drawing/2014/main" id="{22C4B158-975E-369B-2ECE-23A1BF88EDF7}"/>
              </a:ext>
            </a:extLst>
          </p:cNvPr>
          <p:cNvSpPr>
            <a:spLocks noGrp="1"/>
          </p:cNvSpPr>
          <p:nvPr>
            <p:ph type="ftr" sz="quarter" idx="11"/>
          </p:nvPr>
        </p:nvSpPr>
        <p:spPr>
          <a:xfrm>
            <a:off x="7239000" y="6108191"/>
            <a:ext cx="4114800" cy="457200"/>
          </a:xfrm>
        </p:spPr>
        <p:txBody>
          <a:bodyPr vert="horz" lIns="0" tIns="0" rIns="0" bIns="0" rtlCol="0" anchor="b" anchorCtr="0">
            <a:normAutofit/>
          </a:bodyPr>
          <a:lstStyle/>
          <a:p>
            <a:pPr>
              <a:spcAft>
                <a:spcPts val="600"/>
              </a:spcAft>
            </a:pPr>
            <a:r>
              <a:rPr lang="en-US" b="0" i="0" kern="1200" dirty="0">
                <a:latin typeface="Helvetica Neue" panose="02000503000000020004" pitchFamily="2" charset="0"/>
                <a:ea typeface="Helvetica Neue" panose="02000503000000020004" pitchFamily="2" charset="0"/>
                <a:cs typeface="Helvetica Neue" panose="02000503000000020004" pitchFamily="2" charset="0"/>
              </a:rPr>
              <a:t>SFRC</a:t>
            </a:r>
          </a:p>
        </p:txBody>
      </p:sp>
      <p:sp>
        <p:nvSpPr>
          <p:cNvPr id="4" name="Slide Number Placeholder 3">
            <a:extLst>
              <a:ext uri="{FF2B5EF4-FFF2-40B4-BE49-F238E27FC236}">
                <a16:creationId xmlns:a16="http://schemas.microsoft.com/office/drawing/2014/main" id="{3F223FBF-A85B-CD7F-AAA7-32F0DC542FEC}"/>
              </a:ext>
            </a:extLst>
          </p:cNvPr>
          <p:cNvSpPr>
            <a:spLocks noGrp="1"/>
          </p:cNvSpPr>
          <p:nvPr>
            <p:ph type="sldNum" sz="quarter" idx="12"/>
          </p:nvPr>
        </p:nvSpPr>
        <p:spPr>
          <a:xfrm>
            <a:off x="11111630" y="6090376"/>
            <a:ext cx="775570" cy="457499"/>
          </a:xfrm>
        </p:spPr>
        <p:txBody>
          <a:bodyPr vert="horz" lIns="0" tIns="0" rIns="0" bIns="0" rtlCol="0" anchor="b" anchorCtr="0">
            <a:normAutofit/>
          </a:bodyPr>
          <a:lstStyle/>
          <a:p>
            <a:pPr>
              <a:spcAft>
                <a:spcPts val="600"/>
              </a:spcAft>
            </a:pPr>
            <a:fld id="{2EF5B720-A4A1-FD49-AF98-E194DCD54D67}" type="slidenum">
              <a:rPr lang="en-US" smtClean="0"/>
              <a:pPr>
                <a:spcAft>
                  <a:spcPts val="600"/>
                </a:spcAft>
              </a:pPr>
              <a:t>5</a:t>
            </a:fld>
            <a:endParaRPr lang="en-US"/>
          </a:p>
        </p:txBody>
      </p:sp>
    </p:spTree>
    <p:extLst>
      <p:ext uri="{BB962C8B-B14F-4D97-AF65-F5344CB8AC3E}">
        <p14:creationId xmlns:p14="http://schemas.microsoft.com/office/powerpoint/2010/main" val="4056105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8040-762F-69D7-C7E9-65C9AE3B44CF}"/>
              </a:ext>
            </a:extLst>
          </p:cNvPr>
          <p:cNvSpPr>
            <a:spLocks noGrp="1"/>
          </p:cNvSpPr>
          <p:nvPr>
            <p:ph type="title"/>
          </p:nvPr>
        </p:nvSpPr>
        <p:spPr>
          <a:xfrm>
            <a:off x="402771" y="723900"/>
            <a:ext cx="11795138" cy="917575"/>
          </a:xfrm>
        </p:spPr>
        <p:txBody>
          <a:bodyPr anchor="ctr">
            <a:normAutofit/>
          </a:bodyPr>
          <a:lstStyle/>
          <a:p>
            <a:r>
              <a:rPr lang="en-US" dirty="0"/>
              <a:t>HOW IS IT FUNDED?</a:t>
            </a:r>
          </a:p>
        </p:txBody>
      </p:sp>
      <p:sp>
        <p:nvSpPr>
          <p:cNvPr id="5" name="Content Placeholder 4">
            <a:extLst>
              <a:ext uri="{FF2B5EF4-FFF2-40B4-BE49-F238E27FC236}">
                <a16:creationId xmlns:a16="http://schemas.microsoft.com/office/drawing/2014/main" id="{71C62FA0-FBAD-88CE-36D9-FB0AB6364658}"/>
              </a:ext>
            </a:extLst>
          </p:cNvPr>
          <p:cNvSpPr>
            <a:spLocks noGrp="1"/>
          </p:cNvSpPr>
          <p:nvPr>
            <p:ph sz="half" idx="1"/>
          </p:nvPr>
        </p:nvSpPr>
        <p:spPr>
          <a:xfrm>
            <a:off x="838200" y="2057400"/>
            <a:ext cx="5157216" cy="3429000"/>
          </a:xfrm>
        </p:spPr>
        <p:txBody>
          <a:bodyPr>
            <a:normAutofit/>
          </a:bodyPr>
          <a:lstStyle/>
          <a:p>
            <a:pPr marL="0" indent="0">
              <a:buNone/>
            </a:pPr>
            <a:r>
              <a:rPr lang="en-US" b="1" dirty="0"/>
              <a:t>Convocation Funding</a:t>
            </a:r>
            <a:endParaRPr lang="en-US" dirty="0"/>
          </a:p>
          <a:p>
            <a:r>
              <a:rPr lang="en-US" dirty="0"/>
              <a:t>Total Expenses for New Student Convocation = Roughly </a:t>
            </a:r>
            <a:r>
              <a:rPr lang="en-US" b="1" dirty="0">
                <a:latin typeface="Helvetica Neue" panose="02000503000000020004" pitchFamily="2" charset="0"/>
                <a:ea typeface="Helvetica Neue" panose="02000503000000020004" pitchFamily="2" charset="0"/>
              </a:rPr>
              <a:t>$50,000</a:t>
            </a:r>
          </a:p>
          <a:p>
            <a:r>
              <a:rPr lang="en-US" dirty="0"/>
              <a:t>$23,100 is funded by Student Fees</a:t>
            </a:r>
          </a:p>
          <a:p>
            <a:r>
              <a:rPr lang="en-US" dirty="0"/>
              <a:t>The other half is funded by the Chancellor’s Office</a:t>
            </a:r>
          </a:p>
        </p:txBody>
      </p:sp>
      <p:pic>
        <p:nvPicPr>
          <p:cNvPr id="12" name="Picture Placeholder 16">
            <a:extLst>
              <a:ext uri="{FF2B5EF4-FFF2-40B4-BE49-F238E27FC236}">
                <a16:creationId xmlns:a16="http://schemas.microsoft.com/office/drawing/2014/main" id="{6F927A28-2737-1BA1-E9D2-2CBA7FFC8F21}"/>
              </a:ext>
            </a:extLst>
          </p:cNvPr>
          <p:cNvPicPr>
            <a:picLocks noChangeAspect="1"/>
          </p:cNvPicPr>
          <p:nvPr/>
        </p:nvPicPr>
        <p:blipFill>
          <a:blip r:embed="rId2"/>
          <a:srcRect t="5674" b="5674"/>
          <a:stretch/>
        </p:blipFill>
        <p:spPr>
          <a:xfrm>
            <a:off x="6196584" y="2057400"/>
            <a:ext cx="5157216" cy="3429000"/>
          </a:xfrm>
          <a:prstGeom prst="rect">
            <a:avLst/>
          </a:prstGeom>
          <a:noFill/>
        </p:spPr>
      </p:pic>
      <p:sp>
        <p:nvSpPr>
          <p:cNvPr id="3" name="Footer Placeholder 2">
            <a:extLst>
              <a:ext uri="{FF2B5EF4-FFF2-40B4-BE49-F238E27FC236}">
                <a16:creationId xmlns:a16="http://schemas.microsoft.com/office/drawing/2014/main" id="{22C4B158-975E-369B-2ECE-23A1BF88EDF7}"/>
              </a:ext>
            </a:extLst>
          </p:cNvPr>
          <p:cNvSpPr>
            <a:spLocks noGrp="1"/>
          </p:cNvSpPr>
          <p:nvPr>
            <p:ph type="ftr" sz="quarter" idx="11"/>
          </p:nvPr>
        </p:nvSpPr>
        <p:spPr>
          <a:xfrm>
            <a:off x="7239000" y="6108191"/>
            <a:ext cx="4114800" cy="457200"/>
          </a:xfrm>
        </p:spPr>
        <p:txBody>
          <a:bodyPr anchor="b">
            <a:normAutofit/>
          </a:bodyPr>
          <a:lstStyle/>
          <a:p>
            <a:pPr>
              <a:spcAft>
                <a:spcPts val="600"/>
              </a:spcAft>
            </a:pPr>
            <a:r>
              <a:rPr lang="en-US" dirty="0"/>
              <a:t>SFRC</a:t>
            </a:r>
          </a:p>
        </p:txBody>
      </p:sp>
      <p:sp>
        <p:nvSpPr>
          <p:cNvPr id="4" name="Slide Number Placeholder 3">
            <a:extLst>
              <a:ext uri="{FF2B5EF4-FFF2-40B4-BE49-F238E27FC236}">
                <a16:creationId xmlns:a16="http://schemas.microsoft.com/office/drawing/2014/main" id="{2DA6B282-C164-599C-C2D8-6CDE55832844}"/>
              </a:ext>
            </a:extLst>
          </p:cNvPr>
          <p:cNvSpPr>
            <a:spLocks noGrp="1"/>
          </p:cNvSpPr>
          <p:nvPr>
            <p:ph type="sldNum" sz="quarter" idx="12"/>
          </p:nvPr>
        </p:nvSpPr>
        <p:spPr>
          <a:xfrm>
            <a:off x="11111630" y="6090376"/>
            <a:ext cx="775570" cy="457499"/>
          </a:xfrm>
        </p:spPr>
        <p:txBody>
          <a:bodyPr anchor="b">
            <a:normAutofit/>
          </a:bodyPr>
          <a:lstStyle/>
          <a:p>
            <a:pPr>
              <a:spcAft>
                <a:spcPts val="600"/>
              </a:spcAft>
            </a:pPr>
            <a:fld id="{2EF5B720-A4A1-FD49-AF98-E194DCD54D67}" type="slidenum">
              <a:rPr lang="en-US" smtClean="0"/>
              <a:pPr>
                <a:spcAft>
                  <a:spcPts val="600"/>
                </a:spcAft>
              </a:pPr>
              <a:t>6</a:t>
            </a:fld>
            <a:endParaRPr lang="en-US"/>
          </a:p>
        </p:txBody>
      </p:sp>
    </p:spTree>
    <p:extLst>
      <p:ext uri="{BB962C8B-B14F-4D97-AF65-F5344CB8AC3E}">
        <p14:creationId xmlns:p14="http://schemas.microsoft.com/office/powerpoint/2010/main" val="3869725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8040-762F-69D7-C7E9-65C9AE3B44CF}"/>
              </a:ext>
            </a:extLst>
          </p:cNvPr>
          <p:cNvSpPr>
            <a:spLocks noGrp="1"/>
          </p:cNvSpPr>
          <p:nvPr>
            <p:ph type="title"/>
          </p:nvPr>
        </p:nvSpPr>
        <p:spPr>
          <a:xfrm>
            <a:off x="402771" y="723900"/>
            <a:ext cx="11795138" cy="917575"/>
          </a:xfrm>
        </p:spPr>
        <p:txBody>
          <a:bodyPr anchor="ctr">
            <a:normAutofit/>
          </a:bodyPr>
          <a:lstStyle/>
          <a:p>
            <a:r>
              <a:rPr lang="en-US" dirty="0"/>
              <a:t>CU DENVER BLOCK PARTY</a:t>
            </a:r>
          </a:p>
        </p:txBody>
      </p:sp>
      <p:pic>
        <p:nvPicPr>
          <p:cNvPr id="15" name="Content Placeholder 14" descr="A group of people posing for a photo&#10;&#10;Description automatically generated">
            <a:extLst>
              <a:ext uri="{FF2B5EF4-FFF2-40B4-BE49-F238E27FC236}">
                <a16:creationId xmlns:a16="http://schemas.microsoft.com/office/drawing/2014/main" id="{1F02021F-2446-D376-E3C9-465AD4DD15DE}"/>
              </a:ext>
            </a:extLst>
          </p:cNvPr>
          <p:cNvPicPr>
            <a:picLocks noGrp="1" noChangeAspect="1"/>
          </p:cNvPicPr>
          <p:nvPr>
            <p:ph sz="half" idx="1"/>
          </p:nvPr>
        </p:nvPicPr>
        <p:blipFill>
          <a:blip r:embed="rId2"/>
          <a:srcRect t="390"/>
          <a:stretch/>
        </p:blipFill>
        <p:spPr>
          <a:xfrm>
            <a:off x="838200" y="2057400"/>
            <a:ext cx="5157216" cy="3429000"/>
          </a:xfrm>
          <a:noFill/>
        </p:spPr>
      </p:pic>
      <p:sp>
        <p:nvSpPr>
          <p:cNvPr id="8" name="Content Placeholder 7">
            <a:extLst>
              <a:ext uri="{FF2B5EF4-FFF2-40B4-BE49-F238E27FC236}">
                <a16:creationId xmlns:a16="http://schemas.microsoft.com/office/drawing/2014/main" id="{36C8111B-9A6F-61CE-0D27-16E3F4270C6B}"/>
              </a:ext>
            </a:extLst>
          </p:cNvPr>
          <p:cNvSpPr>
            <a:spLocks noGrp="1"/>
          </p:cNvSpPr>
          <p:nvPr>
            <p:ph sz="half" idx="2"/>
          </p:nvPr>
        </p:nvSpPr>
        <p:spPr>
          <a:xfrm>
            <a:off x="6196584" y="2057400"/>
            <a:ext cx="5157216" cy="3429000"/>
          </a:xfrm>
        </p:spPr>
        <p:txBody>
          <a:bodyPr>
            <a:normAutofit/>
          </a:bodyPr>
          <a:lstStyle/>
          <a:p>
            <a:pPr marL="0" indent="0">
              <a:buNone/>
            </a:pPr>
            <a:r>
              <a:rPr lang="en-US" dirty="0"/>
              <a:t>This annual back-to-school event is highly anticipated, bringing more than 3,500 participants out to Lawrence Street for anyone who lives, works or studies downtown. </a:t>
            </a:r>
          </a:p>
          <a:p>
            <a:pPr marL="0" indent="0">
              <a:buNone/>
            </a:pPr>
            <a:r>
              <a:rPr lang="en-US" dirty="0"/>
              <a:t>The Block Party showcases the endless opportunities that CU Denver has to offer with booths from schools and colleges to alumni relations, plus representation from other CU Denver and Auraria Campus departments. </a:t>
            </a:r>
          </a:p>
          <a:p>
            <a:pPr marL="0" indent="0">
              <a:buNone/>
            </a:pPr>
            <a:r>
              <a:rPr lang="en-US" dirty="0"/>
              <a:t>Various Denver-area food trucks are present, and CU Denver alumnus Mario “DJ </a:t>
            </a:r>
            <a:r>
              <a:rPr lang="en-US" dirty="0" err="1"/>
              <a:t>Chonz</a:t>
            </a:r>
            <a:r>
              <a:rPr lang="en-US" dirty="0"/>
              <a:t>” Rodriguez is our annual featured entertainment for the event.</a:t>
            </a:r>
          </a:p>
          <a:p>
            <a:endParaRPr lang="en-US" dirty="0"/>
          </a:p>
        </p:txBody>
      </p:sp>
      <p:sp>
        <p:nvSpPr>
          <p:cNvPr id="3" name="Footer Placeholder 2">
            <a:extLst>
              <a:ext uri="{FF2B5EF4-FFF2-40B4-BE49-F238E27FC236}">
                <a16:creationId xmlns:a16="http://schemas.microsoft.com/office/drawing/2014/main" id="{22C4B158-975E-369B-2ECE-23A1BF88EDF7}"/>
              </a:ext>
            </a:extLst>
          </p:cNvPr>
          <p:cNvSpPr>
            <a:spLocks noGrp="1"/>
          </p:cNvSpPr>
          <p:nvPr>
            <p:ph type="ftr" sz="quarter" idx="11"/>
          </p:nvPr>
        </p:nvSpPr>
        <p:spPr>
          <a:xfrm>
            <a:off x="7239000" y="6108191"/>
            <a:ext cx="4114800" cy="457200"/>
          </a:xfrm>
        </p:spPr>
        <p:txBody>
          <a:bodyPr anchor="b">
            <a:normAutofit/>
          </a:bodyPr>
          <a:lstStyle/>
          <a:p>
            <a:pPr>
              <a:spcAft>
                <a:spcPts val="600"/>
              </a:spcAft>
            </a:pPr>
            <a:r>
              <a:rPr lang="en-US" dirty="0"/>
              <a:t>SFRC</a:t>
            </a:r>
            <a:endParaRPr lang="en-US"/>
          </a:p>
        </p:txBody>
      </p:sp>
      <p:sp>
        <p:nvSpPr>
          <p:cNvPr id="4" name="Slide Number Placeholder 3">
            <a:extLst>
              <a:ext uri="{FF2B5EF4-FFF2-40B4-BE49-F238E27FC236}">
                <a16:creationId xmlns:a16="http://schemas.microsoft.com/office/drawing/2014/main" id="{68E29225-AB60-6D34-2208-D7550C1655B2}"/>
              </a:ext>
            </a:extLst>
          </p:cNvPr>
          <p:cNvSpPr>
            <a:spLocks noGrp="1"/>
          </p:cNvSpPr>
          <p:nvPr>
            <p:ph type="sldNum" sz="quarter" idx="12"/>
          </p:nvPr>
        </p:nvSpPr>
        <p:spPr>
          <a:xfrm>
            <a:off x="11111630" y="6090376"/>
            <a:ext cx="775570" cy="457499"/>
          </a:xfrm>
        </p:spPr>
        <p:txBody>
          <a:bodyPr anchor="b">
            <a:normAutofit/>
          </a:bodyPr>
          <a:lstStyle/>
          <a:p>
            <a:pPr>
              <a:spcAft>
                <a:spcPts val="600"/>
              </a:spcAft>
            </a:pPr>
            <a:fld id="{2EF5B720-A4A1-FD49-AF98-E194DCD54D67}" type="slidenum">
              <a:rPr lang="en-US" smtClean="0"/>
              <a:pPr>
                <a:spcAft>
                  <a:spcPts val="600"/>
                </a:spcAft>
              </a:pPr>
              <a:t>7</a:t>
            </a:fld>
            <a:endParaRPr lang="en-US"/>
          </a:p>
        </p:txBody>
      </p:sp>
    </p:spTree>
    <p:extLst>
      <p:ext uri="{BB962C8B-B14F-4D97-AF65-F5344CB8AC3E}">
        <p14:creationId xmlns:p14="http://schemas.microsoft.com/office/powerpoint/2010/main" val="2751747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DDE7D-63C2-5ABD-235C-3108E1AD1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2CE77-A847-26EB-9712-5CD10135F7C0}"/>
              </a:ext>
            </a:extLst>
          </p:cNvPr>
          <p:cNvSpPr>
            <a:spLocks noGrp="1"/>
          </p:cNvSpPr>
          <p:nvPr>
            <p:ph type="title"/>
          </p:nvPr>
        </p:nvSpPr>
        <p:spPr>
          <a:xfrm>
            <a:off x="402771" y="723900"/>
            <a:ext cx="11795138" cy="917575"/>
          </a:xfrm>
        </p:spPr>
        <p:txBody>
          <a:bodyPr anchor="ctr">
            <a:normAutofit/>
          </a:bodyPr>
          <a:lstStyle/>
          <a:p>
            <a:r>
              <a:rPr lang="en-US" dirty="0"/>
              <a:t>HOW IS IT FUNDED?</a:t>
            </a:r>
          </a:p>
        </p:txBody>
      </p:sp>
      <p:sp>
        <p:nvSpPr>
          <p:cNvPr id="5" name="Content Placeholder 4">
            <a:extLst>
              <a:ext uri="{FF2B5EF4-FFF2-40B4-BE49-F238E27FC236}">
                <a16:creationId xmlns:a16="http://schemas.microsoft.com/office/drawing/2014/main" id="{09505FA2-018B-1C1C-B177-BC6D1427D0DA}"/>
              </a:ext>
            </a:extLst>
          </p:cNvPr>
          <p:cNvSpPr>
            <a:spLocks noGrp="1"/>
          </p:cNvSpPr>
          <p:nvPr>
            <p:ph sz="half" idx="1"/>
          </p:nvPr>
        </p:nvSpPr>
        <p:spPr>
          <a:xfrm>
            <a:off x="838200" y="2057400"/>
            <a:ext cx="5157216" cy="3429000"/>
          </a:xfrm>
        </p:spPr>
        <p:txBody>
          <a:bodyPr>
            <a:normAutofit/>
          </a:bodyPr>
          <a:lstStyle/>
          <a:p>
            <a:pPr marL="0" indent="0">
              <a:buNone/>
            </a:pPr>
            <a:r>
              <a:rPr lang="en-US" b="1" dirty="0"/>
              <a:t>Block Party Funding</a:t>
            </a:r>
            <a:endParaRPr lang="en-US" dirty="0"/>
          </a:p>
          <a:p>
            <a:r>
              <a:rPr lang="en-US" dirty="0"/>
              <a:t>Total Expenses for New Student Convocation = Roughly </a:t>
            </a:r>
            <a:r>
              <a:rPr lang="en-US" b="1" dirty="0">
                <a:latin typeface="Helvetica Neue" panose="02000503000000020004" pitchFamily="2" charset="0"/>
                <a:ea typeface="Helvetica Neue" panose="02000503000000020004" pitchFamily="2" charset="0"/>
              </a:rPr>
              <a:t>$30,000</a:t>
            </a:r>
          </a:p>
          <a:p>
            <a:r>
              <a:rPr lang="en-US" dirty="0"/>
              <a:t>$0 is funded by Student Fees</a:t>
            </a:r>
          </a:p>
          <a:p>
            <a:r>
              <a:rPr lang="en-US" dirty="0"/>
              <a:t>Sponsorships from outside organizations like Fitzsimons Credit Union, TIAA, </a:t>
            </a:r>
            <a:r>
              <a:rPr lang="en-US" dirty="0" err="1"/>
              <a:t>Kalaco</a:t>
            </a:r>
            <a:r>
              <a:rPr lang="en-US" dirty="0"/>
              <a:t> Apartments, and </a:t>
            </a:r>
            <a:r>
              <a:rPr lang="en-US" dirty="0" err="1"/>
              <a:t>Tepin</a:t>
            </a:r>
            <a:r>
              <a:rPr lang="en-US" dirty="0"/>
              <a:t> Tasks helped offset expenses by about $5,000</a:t>
            </a:r>
          </a:p>
          <a:p>
            <a:r>
              <a:rPr lang="en-US" dirty="0"/>
              <a:t>The remainder was covered by the Chancellor’s Office</a:t>
            </a:r>
          </a:p>
        </p:txBody>
      </p:sp>
      <p:pic>
        <p:nvPicPr>
          <p:cNvPr id="1026" name="Picture 2" descr="Moment of the Week: Annual Block Party Draws a Crowd  ">
            <a:extLst>
              <a:ext uri="{FF2B5EF4-FFF2-40B4-BE49-F238E27FC236}">
                <a16:creationId xmlns:a16="http://schemas.microsoft.com/office/drawing/2014/main" id="{D5F9E9BC-AA6A-9265-CB3B-F8902581A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65" r="11135"/>
          <a:stretch/>
        </p:blipFill>
        <p:spPr bwMode="auto">
          <a:xfrm>
            <a:off x="6196584" y="2057400"/>
            <a:ext cx="5157216" cy="3429000"/>
          </a:xfrm>
          <a:prstGeom prst="rect">
            <a:avLst/>
          </a:prstGeom>
          <a:solidFill>
            <a:srgbClr val="FFFFFF"/>
          </a:solidFill>
        </p:spPr>
      </p:pic>
      <p:sp>
        <p:nvSpPr>
          <p:cNvPr id="3" name="Footer Placeholder 2">
            <a:extLst>
              <a:ext uri="{FF2B5EF4-FFF2-40B4-BE49-F238E27FC236}">
                <a16:creationId xmlns:a16="http://schemas.microsoft.com/office/drawing/2014/main" id="{57D7260A-BD18-789F-0815-3721FAE23929}"/>
              </a:ext>
            </a:extLst>
          </p:cNvPr>
          <p:cNvSpPr>
            <a:spLocks noGrp="1"/>
          </p:cNvSpPr>
          <p:nvPr>
            <p:ph type="ftr" sz="quarter" idx="11"/>
          </p:nvPr>
        </p:nvSpPr>
        <p:spPr>
          <a:xfrm>
            <a:off x="7239000" y="6108191"/>
            <a:ext cx="4114800" cy="457200"/>
          </a:xfrm>
        </p:spPr>
        <p:txBody>
          <a:bodyPr anchor="b">
            <a:normAutofit/>
          </a:bodyPr>
          <a:lstStyle/>
          <a:p>
            <a:pPr>
              <a:spcAft>
                <a:spcPts val="600"/>
              </a:spcAft>
            </a:pPr>
            <a:r>
              <a:rPr lang="en-US" dirty="0"/>
              <a:t>SFRC</a:t>
            </a:r>
          </a:p>
        </p:txBody>
      </p:sp>
      <p:sp>
        <p:nvSpPr>
          <p:cNvPr id="4" name="Slide Number Placeholder 3">
            <a:extLst>
              <a:ext uri="{FF2B5EF4-FFF2-40B4-BE49-F238E27FC236}">
                <a16:creationId xmlns:a16="http://schemas.microsoft.com/office/drawing/2014/main" id="{E19DE36F-D008-BA7C-D359-0885849E2E67}"/>
              </a:ext>
            </a:extLst>
          </p:cNvPr>
          <p:cNvSpPr>
            <a:spLocks noGrp="1"/>
          </p:cNvSpPr>
          <p:nvPr>
            <p:ph type="sldNum" sz="quarter" idx="12"/>
          </p:nvPr>
        </p:nvSpPr>
        <p:spPr>
          <a:xfrm>
            <a:off x="11111630" y="6090376"/>
            <a:ext cx="775570" cy="457499"/>
          </a:xfrm>
        </p:spPr>
        <p:txBody>
          <a:bodyPr anchor="b">
            <a:normAutofit/>
          </a:bodyPr>
          <a:lstStyle/>
          <a:p>
            <a:pPr>
              <a:spcAft>
                <a:spcPts val="600"/>
              </a:spcAft>
            </a:pPr>
            <a:fld id="{2EF5B720-A4A1-FD49-AF98-E194DCD54D67}" type="slidenum">
              <a:rPr lang="en-US" smtClean="0"/>
              <a:pPr>
                <a:spcAft>
                  <a:spcPts val="600"/>
                </a:spcAft>
              </a:pPr>
              <a:t>8</a:t>
            </a:fld>
            <a:endParaRPr lang="en-US"/>
          </a:p>
        </p:txBody>
      </p:sp>
    </p:spTree>
    <p:extLst>
      <p:ext uri="{BB962C8B-B14F-4D97-AF65-F5344CB8AC3E}">
        <p14:creationId xmlns:p14="http://schemas.microsoft.com/office/powerpoint/2010/main" val="3737999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550A-517E-52C0-0EB2-024B3A295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EDC75-EEE6-B540-9A39-431AE04FC1D0}"/>
              </a:ext>
            </a:extLst>
          </p:cNvPr>
          <p:cNvSpPr>
            <a:spLocks noGrp="1"/>
          </p:cNvSpPr>
          <p:nvPr>
            <p:ph type="title"/>
          </p:nvPr>
        </p:nvSpPr>
        <p:spPr>
          <a:xfrm>
            <a:off x="402771" y="723900"/>
            <a:ext cx="11795138" cy="917575"/>
          </a:xfrm>
        </p:spPr>
        <p:txBody>
          <a:bodyPr anchor="ctr">
            <a:normAutofit/>
          </a:bodyPr>
          <a:lstStyle/>
          <a:p>
            <a:r>
              <a:rPr lang="en-US" dirty="0"/>
              <a:t>FALL AND SPRING COMMENCEMENT</a:t>
            </a:r>
          </a:p>
        </p:txBody>
      </p:sp>
      <p:sp>
        <p:nvSpPr>
          <p:cNvPr id="10" name="Content Placeholder 9">
            <a:extLst>
              <a:ext uri="{FF2B5EF4-FFF2-40B4-BE49-F238E27FC236}">
                <a16:creationId xmlns:a16="http://schemas.microsoft.com/office/drawing/2014/main" id="{7A3F413B-573D-C1C7-6008-F5749E81CB0C}"/>
              </a:ext>
            </a:extLst>
          </p:cNvPr>
          <p:cNvSpPr>
            <a:spLocks noGrp="1"/>
          </p:cNvSpPr>
          <p:nvPr>
            <p:ph sz="half" idx="1"/>
          </p:nvPr>
        </p:nvSpPr>
        <p:spPr>
          <a:xfrm>
            <a:off x="838200" y="2057400"/>
            <a:ext cx="5157216" cy="4032976"/>
          </a:xfrm>
        </p:spPr>
        <p:txBody>
          <a:bodyPr>
            <a:normAutofit/>
          </a:bodyPr>
          <a:lstStyle/>
          <a:p>
            <a:pPr marL="0" indent="0">
              <a:buNone/>
            </a:pPr>
            <a:r>
              <a:rPr lang="en-US" dirty="0"/>
              <a:t>This event is the official culmination of a student’s academic career at CU Denver. Hosted twice per year, students have an opportunity to celebrate their achievement with family, friends, faculty, staff, and university leadership. </a:t>
            </a:r>
          </a:p>
          <a:p>
            <a:pPr marL="285750" indent="-285750">
              <a:buClr>
                <a:schemeClr val="accent2"/>
              </a:buClr>
              <a:buFont typeface="Wingdings" pitchFamily="2" charset="2"/>
              <a:buChar char="Ø"/>
            </a:pPr>
            <a:r>
              <a:rPr lang="en-US" dirty="0"/>
              <a:t>Fall Ceremony - Colorado Convention Center</a:t>
            </a:r>
          </a:p>
          <a:p>
            <a:pPr marL="449263" lvl="1" indent="-285750">
              <a:buClr>
                <a:schemeClr val="accent2"/>
              </a:buClr>
              <a:buFont typeface="Wingdings" pitchFamily="2" charset="2"/>
              <a:buChar char="v"/>
            </a:pPr>
            <a:r>
              <a:rPr lang="en-US" dirty="0"/>
              <a:t>Single ceremony will all schools and colleges</a:t>
            </a:r>
          </a:p>
          <a:p>
            <a:pPr marL="285750" indent="-285750">
              <a:buClr>
                <a:schemeClr val="accent2"/>
              </a:buClr>
              <a:buFont typeface="Wingdings" pitchFamily="2" charset="2"/>
              <a:buChar char="Ø"/>
            </a:pPr>
            <a:r>
              <a:rPr lang="en-US" dirty="0"/>
              <a:t>Spring Ceremonies – Denver Coliseum</a:t>
            </a:r>
          </a:p>
          <a:p>
            <a:pPr marL="449263" lvl="1" indent="-285750">
              <a:buClr>
                <a:schemeClr val="accent2"/>
              </a:buClr>
              <a:buFont typeface="Wingdings" pitchFamily="2" charset="2"/>
              <a:buChar char="v"/>
            </a:pPr>
            <a:r>
              <a:rPr lang="en-US" dirty="0"/>
              <a:t>Two ceremonies (A.M. &amp; P.M.)</a:t>
            </a:r>
          </a:p>
          <a:p>
            <a:pPr marL="342900" indent="-342900">
              <a:buFont typeface="+mj-lt"/>
              <a:buAutoNum type="arabicPeriod"/>
            </a:pPr>
            <a:endParaRPr lang="en-US" sz="1500" dirty="0"/>
          </a:p>
        </p:txBody>
      </p:sp>
      <p:pic>
        <p:nvPicPr>
          <p:cNvPr id="5" name="Picture Placeholder 10">
            <a:extLst>
              <a:ext uri="{FF2B5EF4-FFF2-40B4-BE49-F238E27FC236}">
                <a16:creationId xmlns:a16="http://schemas.microsoft.com/office/drawing/2014/main" id="{597B60AF-4BD1-E594-3AA4-4DA071CAE68F}"/>
              </a:ext>
            </a:extLst>
          </p:cNvPr>
          <p:cNvPicPr>
            <a:picLocks noChangeAspect="1"/>
          </p:cNvPicPr>
          <p:nvPr/>
        </p:nvPicPr>
        <p:blipFill>
          <a:blip r:embed="rId2"/>
          <a:srcRect t="133" b="133"/>
          <a:stretch/>
        </p:blipFill>
        <p:spPr>
          <a:xfrm>
            <a:off x="6196584" y="2057400"/>
            <a:ext cx="5157216" cy="3429000"/>
          </a:xfrm>
          <a:prstGeom prst="rect">
            <a:avLst/>
          </a:prstGeom>
          <a:noFill/>
        </p:spPr>
      </p:pic>
      <p:sp>
        <p:nvSpPr>
          <p:cNvPr id="3" name="Footer Placeholder 2">
            <a:extLst>
              <a:ext uri="{FF2B5EF4-FFF2-40B4-BE49-F238E27FC236}">
                <a16:creationId xmlns:a16="http://schemas.microsoft.com/office/drawing/2014/main" id="{EBFFD8D4-D1A2-6969-D3A4-6C2C5ADD2E55}"/>
              </a:ext>
            </a:extLst>
          </p:cNvPr>
          <p:cNvSpPr>
            <a:spLocks noGrp="1"/>
          </p:cNvSpPr>
          <p:nvPr>
            <p:ph type="ftr" sz="quarter" idx="11"/>
          </p:nvPr>
        </p:nvSpPr>
        <p:spPr>
          <a:xfrm>
            <a:off x="7239000" y="6108191"/>
            <a:ext cx="4114800" cy="457200"/>
          </a:xfrm>
        </p:spPr>
        <p:txBody>
          <a:bodyPr anchor="b">
            <a:normAutofit/>
          </a:bodyPr>
          <a:lstStyle/>
          <a:p>
            <a:pPr>
              <a:spcAft>
                <a:spcPts val="600"/>
              </a:spcAft>
            </a:pPr>
            <a:r>
              <a:rPr lang="en-US" dirty="0"/>
              <a:t>SFRC</a:t>
            </a:r>
            <a:endParaRPr lang="en-US"/>
          </a:p>
        </p:txBody>
      </p:sp>
      <p:sp>
        <p:nvSpPr>
          <p:cNvPr id="4" name="Slide Number Placeholder 3">
            <a:extLst>
              <a:ext uri="{FF2B5EF4-FFF2-40B4-BE49-F238E27FC236}">
                <a16:creationId xmlns:a16="http://schemas.microsoft.com/office/drawing/2014/main" id="{0A58D1D8-4842-7166-747E-35DFD2F4AECF}"/>
              </a:ext>
            </a:extLst>
          </p:cNvPr>
          <p:cNvSpPr>
            <a:spLocks noGrp="1"/>
          </p:cNvSpPr>
          <p:nvPr>
            <p:ph type="sldNum" sz="quarter" idx="12"/>
          </p:nvPr>
        </p:nvSpPr>
        <p:spPr>
          <a:xfrm>
            <a:off x="11111630" y="6090376"/>
            <a:ext cx="775570" cy="457499"/>
          </a:xfrm>
        </p:spPr>
        <p:txBody>
          <a:bodyPr anchor="b">
            <a:normAutofit/>
          </a:bodyPr>
          <a:lstStyle/>
          <a:p>
            <a:pPr>
              <a:spcAft>
                <a:spcPts val="600"/>
              </a:spcAft>
            </a:pPr>
            <a:fld id="{2EF5B720-A4A1-FD49-AF98-E194DCD54D67}" type="slidenum">
              <a:rPr lang="en-US" smtClean="0"/>
              <a:pPr>
                <a:spcAft>
                  <a:spcPts val="600"/>
                </a:spcAft>
              </a:pPr>
              <a:t>9</a:t>
            </a:fld>
            <a:endParaRPr lang="en-US"/>
          </a:p>
        </p:txBody>
      </p:sp>
    </p:spTree>
    <p:extLst>
      <p:ext uri="{BB962C8B-B14F-4D97-AF65-F5344CB8AC3E}">
        <p14:creationId xmlns:p14="http://schemas.microsoft.com/office/powerpoint/2010/main" val="4265648345"/>
      </p:ext>
    </p:extLst>
  </p:cSld>
  <p:clrMapOvr>
    <a:masterClrMapping/>
  </p:clrMapOvr>
</p:sld>
</file>

<file path=ppt/theme/theme1.xml><?xml version="1.0" encoding="utf-8"?>
<a:theme xmlns:a="http://schemas.openxmlformats.org/drawingml/2006/main" name="CU Denver Moments PPT Templates">
  <a:themeElements>
    <a:clrScheme name="CU Denver Moments Color Palette">
      <a:dk1>
        <a:srgbClr val="000000"/>
      </a:dk1>
      <a:lt1>
        <a:srgbClr val="FFFFFF"/>
      </a:lt1>
      <a:dk2>
        <a:srgbClr val="CFB87C"/>
      </a:dk2>
      <a:lt2>
        <a:srgbClr val="F1EAD8"/>
      </a:lt2>
      <a:accent1>
        <a:srgbClr val="CFB87C"/>
      </a:accent1>
      <a:accent2>
        <a:srgbClr val="28939D"/>
      </a:accent2>
      <a:accent3>
        <a:srgbClr val="244C59"/>
      </a:accent3>
      <a:accent4>
        <a:srgbClr val="A3A3A3"/>
      </a:accent4>
      <a:accent5>
        <a:srgbClr val="56595C"/>
      </a:accent5>
      <a:accent6>
        <a:srgbClr val="F1EAD8"/>
      </a:accent6>
      <a:hlink>
        <a:srgbClr val="244C59"/>
      </a:hlink>
      <a:folHlink>
        <a:srgbClr val="104D5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CU Denver_PPT Template_Helvetica" id="{560E4D8B-4451-384D-94DF-9F96B273BC13}" vid="{B9B4F65C-2A52-8F49-B4AE-6ADF8C053A6B}"/>
    </a:ext>
  </a:extLst>
</a:theme>
</file>

<file path=ppt/theme/theme2.xml><?xml version="1.0" encoding="utf-8"?>
<a:theme xmlns:a="http://schemas.openxmlformats.org/drawingml/2006/main" name="Office Theme">
  <a:themeElements>
    <a:clrScheme name="CU Denver Moments Color Palette">
      <a:dk1>
        <a:srgbClr val="000000"/>
      </a:dk1>
      <a:lt1>
        <a:srgbClr val="FFFFFF"/>
      </a:lt1>
      <a:dk2>
        <a:srgbClr val="CFB87C"/>
      </a:dk2>
      <a:lt2>
        <a:srgbClr val="F1EAD8"/>
      </a:lt2>
      <a:accent1>
        <a:srgbClr val="000000"/>
      </a:accent1>
      <a:accent2>
        <a:srgbClr val="28939D"/>
      </a:accent2>
      <a:accent3>
        <a:srgbClr val="244C59"/>
      </a:accent3>
      <a:accent4>
        <a:srgbClr val="F87C56"/>
      </a:accent4>
      <a:accent5>
        <a:srgbClr val="E35105"/>
      </a:accent5>
      <a:accent6>
        <a:srgbClr val="A6093C"/>
      </a:accent6>
      <a:hlink>
        <a:srgbClr val="244C59"/>
      </a:hlink>
      <a:folHlink>
        <a:srgbClr val="104D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CU Denver_PPT Template_Helvetica" id="{560E4D8B-4451-384D-94DF-9F96B273BC13}" vid="{70AD7564-C7D1-F14F-9386-2F136DC6A81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45A2DD1371F849A8C8ABE14AB9238E" ma:contentTypeVersion="4" ma:contentTypeDescription="Create a new document." ma:contentTypeScope="" ma:versionID="f919785fa1e42c316aeff4a85fa1f1f2">
  <xsd:schema xmlns:xsd="http://www.w3.org/2001/XMLSchema" xmlns:xs="http://www.w3.org/2001/XMLSchema" xmlns:p="http://schemas.microsoft.com/office/2006/metadata/properties" xmlns:ns2="a9a34739-04ae-4d20-8dc7-74d807100199" targetNamespace="http://schemas.microsoft.com/office/2006/metadata/properties" ma:root="true" ma:fieldsID="5a4ae3bc0a86a008a22b2ab173486044" ns2:_="">
    <xsd:import namespace="a9a34739-04ae-4d20-8dc7-74d80710019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a34739-04ae-4d20-8dc7-74d8071001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A31BE3-453A-468D-8A93-C17CDF838B3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28B1B10-B219-470D-8150-FB0262AA7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a34739-04ae-4d20-8dc7-74d8071001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193D2E-E0B7-45D2-B277-863B7A48542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 Denver Moments PPT Templates</Template>
  <TotalTime>89</TotalTime>
  <Words>684</Words>
  <Application>Microsoft Office PowerPoint</Application>
  <PresentationFormat>Widescreen</PresentationFormat>
  <Paragraphs>75</Paragraphs>
  <Slides>11</Slides>
  <Notes>0</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CU Denver Moments PPT Templates</vt:lpstr>
      <vt:lpstr>Office Theme</vt:lpstr>
      <vt:lpstr>PowerPoint Presentation</vt:lpstr>
      <vt:lpstr>MISSION &amp; PURPOSE</vt:lpstr>
      <vt:lpstr>STUDENT-FOCUSED EVENTS</vt:lpstr>
      <vt:lpstr>NEW STUDENT CONVOCATION</vt:lpstr>
      <vt:lpstr>ALUMNI CONNECTIONS</vt:lpstr>
      <vt:lpstr>HOW IS IT FUNDED?</vt:lpstr>
      <vt:lpstr>CU DENVER BLOCK PARTY</vt:lpstr>
      <vt:lpstr>HOW IS IT FUNDED?</vt:lpstr>
      <vt:lpstr>FALL AND SPRING COMMENCEMENT</vt:lpstr>
      <vt:lpstr>HOW IS IT FUNDED?</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T. Rogers</dc:creator>
  <cp:lastModifiedBy>John T. Rogers</cp:lastModifiedBy>
  <cp:revision>3</cp:revision>
  <dcterms:created xsi:type="dcterms:W3CDTF">2024-09-03T21:19:24Z</dcterms:created>
  <dcterms:modified xsi:type="dcterms:W3CDTF">2024-09-12T19:02:45Z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0x0101007A45A2DD1371F849A8C8ABE14AB9238E</vt:lpwstr>
  </property>
</Properties>
</file>