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 id="2147483660" r:id="rId5"/>
  </p:sldMasterIdLst>
  <p:notesMasterIdLst>
    <p:notesMasterId r:id="rId23"/>
  </p:notesMasterIdLst>
  <p:handoutMasterIdLst>
    <p:handoutMasterId r:id="rId24"/>
  </p:handoutMasterIdLst>
  <p:sldIdLst>
    <p:sldId id="312" r:id="rId6"/>
    <p:sldId id="313" r:id="rId7"/>
    <p:sldId id="319" r:id="rId8"/>
    <p:sldId id="381" r:id="rId9"/>
    <p:sldId id="389" r:id="rId10"/>
    <p:sldId id="382" r:id="rId11"/>
    <p:sldId id="345" r:id="rId12"/>
    <p:sldId id="383" r:id="rId13"/>
    <p:sldId id="387" r:id="rId14"/>
    <p:sldId id="385" r:id="rId15"/>
    <p:sldId id="386" r:id="rId16"/>
    <p:sldId id="388" r:id="rId17"/>
    <p:sldId id="380" r:id="rId18"/>
    <p:sldId id="356" r:id="rId19"/>
    <p:sldId id="352" r:id="rId20"/>
    <p:sldId id="331" r:id="rId21"/>
    <p:sldId id="340"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0E95BD-AD63-4DFF-9CE5-0BCDA6EB6555}">
          <p14:sldIdLst>
            <p14:sldId id="312"/>
            <p14:sldId id="313"/>
            <p14:sldId id="319"/>
            <p14:sldId id="381"/>
            <p14:sldId id="389"/>
            <p14:sldId id="382"/>
            <p14:sldId id="345"/>
            <p14:sldId id="383"/>
            <p14:sldId id="387"/>
            <p14:sldId id="385"/>
            <p14:sldId id="386"/>
            <p14:sldId id="388"/>
            <p14:sldId id="380"/>
            <p14:sldId id="356"/>
            <p14:sldId id="352"/>
            <p14:sldId id="331"/>
            <p14:sldId id="3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227D41-9803-2193-D96E-ADE26D4F5FDC}" name="Sherman, Ann" initials="AS" userId="S::ann.sherman@ucdenver.edu::53b96c9b-604e-4d43-a5e7-074229ca43d7" providerId="AD"/>
  <p188:author id="{6F53F595-CBC0-0E0B-5CE1-F9A2E16BF9A8}" name="St Peter, Jennifer" initials="JS" userId="S::jennifer.stpeter@ucdenver.edu::502615b6-271e-42a1-9de3-27b8d8c93b08" providerId="AD"/>
  <p188:author id="{CBE4FEA6-FA4D-AC64-E798-3AC1C2047051}" name="McGuire, Amy" initials="AM" userId="S::amy.k.mcguire@ucdenver.edu::45e31674-36dd-4323-ba0a-7419e40a682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67" autoAdjust="0"/>
  </p:normalViewPr>
  <p:slideViewPr>
    <p:cSldViewPr>
      <p:cViewPr varScale="1">
        <p:scale>
          <a:sx n="81" d="100"/>
          <a:sy n="81" d="100"/>
        </p:scale>
        <p:origin x="114" y="582"/>
      </p:cViewPr>
      <p:guideLst/>
    </p:cSldViewPr>
  </p:slideViewPr>
  <p:notesTextViewPr>
    <p:cViewPr>
      <p:scale>
        <a:sx n="1" d="1"/>
        <a:sy n="1" d="1"/>
      </p:scale>
      <p:origin x="0" y="0"/>
    </p:cViewPr>
  </p:notesTextViewPr>
  <p:notesViewPr>
    <p:cSldViewPr>
      <p:cViewPr varScale="1">
        <p:scale>
          <a:sx n="84" d="100"/>
          <a:sy n="84" d="100"/>
        </p:scale>
        <p:origin x="20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tpeterj\Downloads\Higher%20Education%20Budget%20Models_October%2022,%202024_19.2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tpeterj\Downloads\Higher%20Education%20Budget%20Models_October%2022,%202024_19.27.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lvetica Neue Light" panose="02000403000000020004"/>
                <a:ea typeface="+mn-ea"/>
                <a:cs typeface="+mn-cs"/>
              </a:defRPr>
            </a:pPr>
            <a:r>
              <a:rPr lang="en-US"/>
              <a:t>Recommend To Move Forward With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lvetica Neue Light" panose="02000403000000020004"/>
              <a:ea typeface="+mn-ea"/>
              <a:cs typeface="+mn-cs"/>
            </a:defRPr>
          </a:pPr>
          <a:endParaRPr lang="en-US"/>
        </a:p>
      </c:txPr>
    </c:title>
    <c:autoTitleDeleted val="0"/>
    <c:plotArea>
      <c:layout/>
      <c:barChart>
        <c:barDir val="col"/>
        <c:grouping val="clustered"/>
        <c:varyColors val="0"/>
        <c:ser>
          <c:idx val="0"/>
          <c:order val="0"/>
          <c:tx>
            <c:strRef>
              <c:f>Summary!$B$11</c:f>
              <c:strCache>
                <c:ptCount val="1"/>
                <c:pt idx="0">
                  <c:v>Count </c:v>
                </c:pt>
              </c:strCache>
            </c:strRef>
          </c:tx>
          <c:spPr>
            <a:solidFill>
              <a:schemeClr val="accent3"/>
            </a:solidFill>
            <a:ln>
              <a:noFill/>
            </a:ln>
            <a:effectLst/>
          </c:spPr>
          <c:invertIfNegative val="0"/>
          <c:cat>
            <c:strRef>
              <c:f>Summary!$A$12:$A$16</c:f>
              <c:strCache>
                <c:ptCount val="5"/>
                <c:pt idx="0">
                  <c:v>Contemporary Decentralized Budgeting</c:v>
                </c:pt>
                <c:pt idx="1">
                  <c:v>Performance-Based Budgeting (PBB)</c:v>
                </c:pt>
                <c:pt idx="2">
                  <c:v>Zero-Based Budgeting (ZBB)</c:v>
                </c:pt>
                <c:pt idx="3">
                  <c:v>Responsibility Center Management (RCM)</c:v>
                </c:pt>
                <c:pt idx="4">
                  <c:v>Activity-Based Budgeting (ABB)</c:v>
                </c:pt>
              </c:strCache>
            </c:strRef>
          </c:cat>
          <c:val>
            <c:numRef>
              <c:f>Summary!$B$12:$B$16</c:f>
              <c:numCache>
                <c:formatCode>General</c:formatCode>
                <c:ptCount val="5"/>
                <c:pt idx="0">
                  <c:v>5</c:v>
                </c:pt>
                <c:pt idx="1">
                  <c:v>4</c:v>
                </c:pt>
                <c:pt idx="2">
                  <c:v>1</c:v>
                </c:pt>
                <c:pt idx="3">
                  <c:v>1</c:v>
                </c:pt>
                <c:pt idx="4">
                  <c:v>1</c:v>
                </c:pt>
              </c:numCache>
            </c:numRef>
          </c:val>
          <c:extLst>
            <c:ext xmlns:c16="http://schemas.microsoft.com/office/drawing/2014/chart" uri="{C3380CC4-5D6E-409C-BE32-E72D297353CC}">
              <c16:uniqueId val="{00000000-9659-4F7E-A951-FEF24FE13617}"/>
            </c:ext>
          </c:extLst>
        </c:ser>
        <c:dLbls>
          <c:showLegendKey val="0"/>
          <c:showVal val="0"/>
          <c:showCatName val="0"/>
          <c:showSerName val="0"/>
          <c:showPercent val="0"/>
          <c:showBubbleSize val="0"/>
        </c:dLbls>
        <c:gapWidth val="219"/>
        <c:overlap val="-27"/>
        <c:axId val="1379543559"/>
        <c:axId val="1379590663"/>
      </c:barChart>
      <c:catAx>
        <c:axId val="1379543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Neue Light" panose="02000403000000020004"/>
                <a:ea typeface="+mn-ea"/>
                <a:cs typeface="+mn-cs"/>
              </a:defRPr>
            </a:pPr>
            <a:endParaRPr lang="en-US"/>
          </a:p>
        </c:txPr>
        <c:crossAx val="1379590663"/>
        <c:crosses val="autoZero"/>
        <c:auto val="1"/>
        <c:lblAlgn val="ctr"/>
        <c:lblOffset val="100"/>
        <c:noMultiLvlLbl val="0"/>
      </c:catAx>
      <c:valAx>
        <c:axId val="13795906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Neue Light" panose="02000403000000020004"/>
                <a:ea typeface="+mn-ea"/>
                <a:cs typeface="+mn-cs"/>
              </a:defRPr>
            </a:pPr>
            <a:endParaRPr lang="en-US"/>
          </a:p>
        </c:txPr>
        <c:crossAx val="1379543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Neue Light" panose="02000403000000020004"/>
              <a:ea typeface="+mn-ea"/>
              <a:cs typeface="+mn-cs"/>
            </a:defRPr>
          </a:pPr>
          <a:endParaRPr lang="en-US"/>
        </a:p>
      </c:txPr>
    </c:legend>
    <c:plotVisOnly val="1"/>
    <c:dispBlanksAs val="gap"/>
    <c:showDLblsOverMax val="0"/>
  </c:chart>
  <c:spPr>
    <a:noFill/>
    <a:ln>
      <a:noFill/>
    </a:ln>
    <a:effectLst/>
  </c:spPr>
  <c:txPr>
    <a:bodyPr/>
    <a:lstStyle/>
    <a:p>
      <a:pPr>
        <a:defRPr>
          <a:latin typeface="Helvetica Neue Light" panose="02000403000000020004"/>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lvetica Neue Light" panose="02000403000000020004"/>
                <a:ea typeface="+mn-ea"/>
                <a:cs typeface="+mn-cs"/>
              </a:defRPr>
            </a:pPr>
            <a:r>
              <a:rPr lang="en-US"/>
              <a:t>Aligns with Principles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lvetica Neue Light" panose="02000403000000020004"/>
              <a:ea typeface="+mn-ea"/>
              <a:cs typeface="+mn-cs"/>
            </a:defRPr>
          </a:pPr>
          <a:endParaRPr lang="en-US"/>
        </a:p>
      </c:txPr>
    </c:title>
    <c:autoTitleDeleted val="0"/>
    <c:plotArea>
      <c:layout/>
      <c:barChart>
        <c:barDir val="col"/>
        <c:grouping val="clustered"/>
        <c:varyColors val="0"/>
        <c:ser>
          <c:idx val="0"/>
          <c:order val="0"/>
          <c:tx>
            <c:strRef>
              <c:f>Summary!$B$3</c:f>
              <c:strCache>
                <c:ptCount val="1"/>
                <c:pt idx="0">
                  <c:v>Count </c:v>
                </c:pt>
              </c:strCache>
            </c:strRef>
          </c:tx>
          <c:spPr>
            <a:solidFill>
              <a:schemeClr val="accent2"/>
            </a:solidFill>
            <a:ln>
              <a:noFill/>
            </a:ln>
            <a:effectLst/>
          </c:spPr>
          <c:invertIfNegative val="0"/>
          <c:cat>
            <c:strRef>
              <c:f>Summary!$A$4:$A$8</c:f>
              <c:strCache>
                <c:ptCount val="5"/>
                <c:pt idx="0">
                  <c:v>Contemporary Decentralized Budgeting</c:v>
                </c:pt>
                <c:pt idx="1">
                  <c:v>Performance-Based Budgeting (PBB)</c:v>
                </c:pt>
                <c:pt idx="2">
                  <c:v>Activity-Based Budgeting (ABB)</c:v>
                </c:pt>
                <c:pt idx="3">
                  <c:v>Zero-Based Budgeting (ZBB)</c:v>
                </c:pt>
                <c:pt idx="4">
                  <c:v>Responsibility Center Management (RCM)</c:v>
                </c:pt>
              </c:strCache>
            </c:strRef>
          </c:cat>
          <c:val>
            <c:numRef>
              <c:f>Summary!$B$4:$B$8</c:f>
              <c:numCache>
                <c:formatCode>General</c:formatCode>
                <c:ptCount val="5"/>
                <c:pt idx="0">
                  <c:v>5</c:v>
                </c:pt>
                <c:pt idx="1">
                  <c:v>3</c:v>
                </c:pt>
                <c:pt idx="2">
                  <c:v>3</c:v>
                </c:pt>
                <c:pt idx="3">
                  <c:v>1</c:v>
                </c:pt>
                <c:pt idx="4">
                  <c:v>0</c:v>
                </c:pt>
              </c:numCache>
            </c:numRef>
          </c:val>
          <c:extLst>
            <c:ext xmlns:c16="http://schemas.microsoft.com/office/drawing/2014/chart" uri="{C3380CC4-5D6E-409C-BE32-E72D297353CC}">
              <c16:uniqueId val="{00000000-69C2-4605-B692-95D47699157A}"/>
            </c:ext>
          </c:extLst>
        </c:ser>
        <c:dLbls>
          <c:showLegendKey val="0"/>
          <c:showVal val="0"/>
          <c:showCatName val="0"/>
          <c:showSerName val="0"/>
          <c:showPercent val="0"/>
          <c:showBubbleSize val="0"/>
        </c:dLbls>
        <c:gapWidth val="219"/>
        <c:overlap val="-27"/>
        <c:axId val="1995746312"/>
        <c:axId val="1483926023"/>
      </c:barChart>
      <c:catAx>
        <c:axId val="1995746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Neue Light" panose="02000403000000020004"/>
                <a:ea typeface="+mn-ea"/>
                <a:cs typeface="+mn-cs"/>
              </a:defRPr>
            </a:pPr>
            <a:endParaRPr lang="en-US"/>
          </a:p>
        </c:txPr>
        <c:crossAx val="1483926023"/>
        <c:crosses val="autoZero"/>
        <c:auto val="1"/>
        <c:lblAlgn val="ctr"/>
        <c:lblOffset val="100"/>
        <c:noMultiLvlLbl val="0"/>
      </c:catAx>
      <c:valAx>
        <c:axId val="14839260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Neue Light" panose="02000403000000020004"/>
                <a:ea typeface="+mn-ea"/>
                <a:cs typeface="+mn-cs"/>
              </a:defRPr>
            </a:pPr>
            <a:endParaRPr lang="en-US"/>
          </a:p>
        </c:txPr>
        <c:crossAx val="1995746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Neue Light" panose="02000403000000020004"/>
              <a:ea typeface="+mn-ea"/>
              <a:cs typeface="+mn-cs"/>
            </a:defRPr>
          </a:pPr>
          <a:endParaRPr lang="en-US"/>
        </a:p>
      </c:txPr>
    </c:legend>
    <c:plotVisOnly val="1"/>
    <c:dispBlanksAs val="gap"/>
    <c:showDLblsOverMax val="0"/>
  </c:chart>
  <c:spPr>
    <a:noFill/>
    <a:ln>
      <a:noFill/>
    </a:ln>
    <a:effectLst/>
  </c:spPr>
  <c:txPr>
    <a:bodyPr/>
    <a:lstStyle/>
    <a:p>
      <a:pPr>
        <a:defRPr>
          <a:latin typeface="Helvetica Neue Light" panose="02000403000000020004"/>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BCF4C3-AEF3-4794-95D6-FDA2B12F13B2}"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7D23F321-1E12-4667-91E3-C6457EBDD401}">
      <dgm:prSet phldrT="[Text]"/>
      <dgm:spPr/>
      <dgm:t>
        <a:bodyPr/>
        <a:lstStyle/>
        <a:p>
          <a:r>
            <a:rPr lang="en-US" dirty="0"/>
            <a:t> </a:t>
          </a:r>
        </a:p>
      </dgm:t>
    </dgm:pt>
    <dgm:pt modelId="{524FC604-C6E2-4AA8-9EB5-CA615CB449F2}" type="parTrans" cxnId="{F3979588-E482-4DB3-8192-7C0C630B475D}">
      <dgm:prSet/>
      <dgm:spPr/>
      <dgm:t>
        <a:bodyPr/>
        <a:lstStyle/>
        <a:p>
          <a:endParaRPr lang="en-US"/>
        </a:p>
      </dgm:t>
    </dgm:pt>
    <dgm:pt modelId="{4F56AE12-0419-4B2A-B951-7FA9E292B2D5}" type="sibTrans" cxnId="{F3979588-E482-4DB3-8192-7C0C630B475D}">
      <dgm:prSet/>
      <dgm:spPr/>
      <dgm:t>
        <a:bodyPr/>
        <a:lstStyle/>
        <a:p>
          <a:endParaRPr lang="en-US"/>
        </a:p>
      </dgm:t>
    </dgm:pt>
    <dgm:pt modelId="{C5C25B4E-0EEB-4E8F-939C-DCDD8BDA78B4}">
      <dgm:prSet phldrT="[Text]"/>
      <dgm:spPr>
        <a:solidFill>
          <a:schemeClr val="accent3"/>
        </a:solidFill>
      </dgm:spPr>
      <dgm:t>
        <a:bodyPr/>
        <a:lstStyle/>
        <a:p>
          <a:r>
            <a:rPr lang="en-US" dirty="0"/>
            <a:t> </a:t>
          </a:r>
        </a:p>
      </dgm:t>
    </dgm:pt>
    <dgm:pt modelId="{130B10E7-C305-4F52-B7B5-9E3BDE9DBF08}" type="parTrans" cxnId="{A48E568D-5476-47D9-918F-BC88F31FAD5D}">
      <dgm:prSet/>
      <dgm:spPr/>
      <dgm:t>
        <a:bodyPr/>
        <a:lstStyle/>
        <a:p>
          <a:endParaRPr lang="en-US"/>
        </a:p>
      </dgm:t>
    </dgm:pt>
    <dgm:pt modelId="{985CC514-5090-4F4B-9799-0BABBC3222BD}" type="sibTrans" cxnId="{A48E568D-5476-47D9-918F-BC88F31FAD5D}">
      <dgm:prSet/>
      <dgm:spPr/>
      <dgm:t>
        <a:bodyPr/>
        <a:lstStyle/>
        <a:p>
          <a:endParaRPr lang="en-US"/>
        </a:p>
      </dgm:t>
    </dgm:pt>
    <dgm:pt modelId="{CE20D5D4-D105-4B45-8009-48E0F4E2F03A}">
      <dgm:prSet phldrT="[Text]"/>
      <dgm:spPr>
        <a:solidFill>
          <a:schemeClr val="accent3"/>
        </a:solidFill>
      </dgm:spPr>
      <dgm:t>
        <a:bodyPr/>
        <a:lstStyle/>
        <a:p>
          <a:r>
            <a:rPr lang="en-US" dirty="0"/>
            <a:t> </a:t>
          </a:r>
        </a:p>
      </dgm:t>
    </dgm:pt>
    <dgm:pt modelId="{3AD9256D-D835-4C27-B280-F5224C723272}" type="parTrans" cxnId="{C499F159-91D5-40D1-A080-0EA4F2F36669}">
      <dgm:prSet/>
      <dgm:spPr/>
      <dgm:t>
        <a:bodyPr/>
        <a:lstStyle/>
        <a:p>
          <a:endParaRPr lang="en-US"/>
        </a:p>
      </dgm:t>
    </dgm:pt>
    <dgm:pt modelId="{6922D56C-56B5-4954-91C7-A82347328286}" type="sibTrans" cxnId="{C499F159-91D5-40D1-A080-0EA4F2F36669}">
      <dgm:prSet/>
      <dgm:spPr/>
      <dgm:t>
        <a:bodyPr/>
        <a:lstStyle/>
        <a:p>
          <a:endParaRPr lang="en-US"/>
        </a:p>
      </dgm:t>
    </dgm:pt>
    <dgm:pt modelId="{32BE9D4F-8561-4F4F-894B-83D6E86A209F}">
      <dgm:prSet phldrT="[Text]"/>
      <dgm:spPr>
        <a:solidFill>
          <a:schemeClr val="accent3"/>
        </a:solidFill>
      </dgm:spPr>
      <dgm:t>
        <a:bodyPr/>
        <a:lstStyle/>
        <a:p>
          <a:endParaRPr lang="en-US" dirty="0"/>
        </a:p>
      </dgm:t>
    </dgm:pt>
    <dgm:pt modelId="{ED9C1D40-8B21-4CF2-9599-4328B3F070BE}" type="parTrans" cxnId="{F7E9DBD3-B8ED-4C6E-A9AB-36E591498915}">
      <dgm:prSet/>
      <dgm:spPr/>
      <dgm:t>
        <a:bodyPr/>
        <a:lstStyle/>
        <a:p>
          <a:endParaRPr lang="en-US"/>
        </a:p>
      </dgm:t>
    </dgm:pt>
    <dgm:pt modelId="{5EB8E6EE-B9FD-47B3-BD1A-131DC4EE2E8B}" type="sibTrans" cxnId="{F7E9DBD3-B8ED-4C6E-A9AB-36E591498915}">
      <dgm:prSet/>
      <dgm:spPr/>
      <dgm:t>
        <a:bodyPr/>
        <a:lstStyle/>
        <a:p>
          <a:endParaRPr lang="en-US"/>
        </a:p>
      </dgm:t>
    </dgm:pt>
    <dgm:pt modelId="{E57EFB85-B8C6-488C-9483-9D667DABE764}" type="pres">
      <dgm:prSet presAssocID="{73BCF4C3-AEF3-4794-95D6-FDA2B12F13B2}" presName="mainComposite" presStyleCnt="0">
        <dgm:presLayoutVars>
          <dgm:chPref val="1"/>
          <dgm:dir/>
          <dgm:animOne val="branch"/>
          <dgm:animLvl val="lvl"/>
          <dgm:resizeHandles val="exact"/>
        </dgm:presLayoutVars>
      </dgm:prSet>
      <dgm:spPr/>
    </dgm:pt>
    <dgm:pt modelId="{8D663A2C-38D6-4DAC-AD5E-3A39F27CB311}" type="pres">
      <dgm:prSet presAssocID="{73BCF4C3-AEF3-4794-95D6-FDA2B12F13B2}" presName="hierFlow" presStyleCnt="0"/>
      <dgm:spPr/>
    </dgm:pt>
    <dgm:pt modelId="{6F6E0F35-5B87-4442-9DCF-7522EC10BCF7}" type="pres">
      <dgm:prSet presAssocID="{73BCF4C3-AEF3-4794-95D6-FDA2B12F13B2}" presName="hierChild1" presStyleCnt="0">
        <dgm:presLayoutVars>
          <dgm:chPref val="1"/>
          <dgm:animOne val="branch"/>
          <dgm:animLvl val="lvl"/>
        </dgm:presLayoutVars>
      </dgm:prSet>
      <dgm:spPr/>
    </dgm:pt>
    <dgm:pt modelId="{E0CA4D04-31F2-43DB-BB9F-DD3909798882}" type="pres">
      <dgm:prSet presAssocID="{7D23F321-1E12-4667-91E3-C6457EBDD401}" presName="Name14" presStyleCnt="0"/>
      <dgm:spPr/>
    </dgm:pt>
    <dgm:pt modelId="{A5431912-5552-4FA3-A47B-96053309D283}" type="pres">
      <dgm:prSet presAssocID="{7D23F321-1E12-4667-91E3-C6457EBDD401}" presName="level1Shape" presStyleLbl="node0" presStyleIdx="0" presStyleCnt="1">
        <dgm:presLayoutVars>
          <dgm:chPref val="3"/>
        </dgm:presLayoutVars>
      </dgm:prSet>
      <dgm:spPr/>
    </dgm:pt>
    <dgm:pt modelId="{E5F3C2DD-1EEA-4D3B-ACB5-774BB74075C4}" type="pres">
      <dgm:prSet presAssocID="{7D23F321-1E12-4667-91E3-C6457EBDD401}" presName="hierChild2" presStyleCnt="0"/>
      <dgm:spPr/>
    </dgm:pt>
    <dgm:pt modelId="{29821CFF-1B46-4E7D-9569-474F12706F4F}" type="pres">
      <dgm:prSet presAssocID="{130B10E7-C305-4F52-B7B5-9E3BDE9DBF08}" presName="Name19" presStyleLbl="parChTrans1D2" presStyleIdx="0" presStyleCnt="3"/>
      <dgm:spPr/>
    </dgm:pt>
    <dgm:pt modelId="{1A011F37-9B3E-4355-BEE5-F25505AD3DBE}" type="pres">
      <dgm:prSet presAssocID="{C5C25B4E-0EEB-4E8F-939C-DCDD8BDA78B4}" presName="Name21" presStyleCnt="0"/>
      <dgm:spPr/>
    </dgm:pt>
    <dgm:pt modelId="{68F69621-033A-4C77-BC1C-84ACAAF5F820}" type="pres">
      <dgm:prSet presAssocID="{C5C25B4E-0EEB-4E8F-939C-DCDD8BDA78B4}" presName="level2Shape" presStyleLbl="node2" presStyleIdx="0" presStyleCnt="3"/>
      <dgm:spPr/>
    </dgm:pt>
    <dgm:pt modelId="{B4F6E0BB-5947-4EA1-9E41-C0F12DE02076}" type="pres">
      <dgm:prSet presAssocID="{C5C25B4E-0EEB-4E8F-939C-DCDD8BDA78B4}" presName="hierChild3" presStyleCnt="0"/>
      <dgm:spPr/>
    </dgm:pt>
    <dgm:pt modelId="{6A4EBAC6-3A36-4CE7-8D57-D3D1F7A72F4B}" type="pres">
      <dgm:prSet presAssocID="{3AD9256D-D835-4C27-B280-F5224C723272}" presName="Name19" presStyleLbl="parChTrans1D2" presStyleIdx="1" presStyleCnt="3"/>
      <dgm:spPr/>
    </dgm:pt>
    <dgm:pt modelId="{28BC2069-A62B-43D6-8BAA-5922A8ED71AB}" type="pres">
      <dgm:prSet presAssocID="{CE20D5D4-D105-4B45-8009-48E0F4E2F03A}" presName="Name21" presStyleCnt="0"/>
      <dgm:spPr/>
    </dgm:pt>
    <dgm:pt modelId="{5C23F9A4-732A-47CC-8E29-62A0863581E4}" type="pres">
      <dgm:prSet presAssocID="{CE20D5D4-D105-4B45-8009-48E0F4E2F03A}" presName="level2Shape" presStyleLbl="node2" presStyleIdx="1" presStyleCnt="3"/>
      <dgm:spPr/>
    </dgm:pt>
    <dgm:pt modelId="{E5C82AC7-8A43-44C9-B2CA-9C98FFBA345F}" type="pres">
      <dgm:prSet presAssocID="{CE20D5D4-D105-4B45-8009-48E0F4E2F03A}" presName="hierChild3" presStyleCnt="0"/>
      <dgm:spPr/>
    </dgm:pt>
    <dgm:pt modelId="{04378DAE-3C22-42C8-8DCD-ACC96B9CBADF}" type="pres">
      <dgm:prSet presAssocID="{ED9C1D40-8B21-4CF2-9599-4328B3F070BE}" presName="Name19" presStyleLbl="parChTrans1D2" presStyleIdx="2" presStyleCnt="3"/>
      <dgm:spPr/>
    </dgm:pt>
    <dgm:pt modelId="{206B9A15-7D3E-4065-9528-F32434AE2A84}" type="pres">
      <dgm:prSet presAssocID="{32BE9D4F-8561-4F4F-894B-83D6E86A209F}" presName="Name21" presStyleCnt="0"/>
      <dgm:spPr/>
    </dgm:pt>
    <dgm:pt modelId="{E4C505BA-6A7B-4B65-BEDA-70E17A1C7C75}" type="pres">
      <dgm:prSet presAssocID="{32BE9D4F-8561-4F4F-894B-83D6E86A209F}" presName="level2Shape" presStyleLbl="node2" presStyleIdx="2" presStyleCnt="3"/>
      <dgm:spPr/>
    </dgm:pt>
    <dgm:pt modelId="{66015F9E-9B1F-414D-B044-C374A47721DB}" type="pres">
      <dgm:prSet presAssocID="{32BE9D4F-8561-4F4F-894B-83D6E86A209F}" presName="hierChild3" presStyleCnt="0"/>
      <dgm:spPr/>
    </dgm:pt>
    <dgm:pt modelId="{586AF155-E5D2-4EE5-BA60-0ABF0B0C58F0}" type="pres">
      <dgm:prSet presAssocID="{73BCF4C3-AEF3-4794-95D6-FDA2B12F13B2}" presName="bgShapesFlow" presStyleCnt="0"/>
      <dgm:spPr/>
    </dgm:pt>
  </dgm:ptLst>
  <dgm:cxnLst>
    <dgm:cxn modelId="{02140605-9EF3-4220-BD81-785EB6D79BE2}" type="presOf" srcId="{73BCF4C3-AEF3-4794-95D6-FDA2B12F13B2}" destId="{E57EFB85-B8C6-488C-9483-9D667DABE764}" srcOrd="0" destOrd="0" presId="urn:microsoft.com/office/officeart/2005/8/layout/hierarchy6"/>
    <dgm:cxn modelId="{CB8C4E73-000F-4C11-AC1B-C345473860BE}" type="presOf" srcId="{7D23F321-1E12-4667-91E3-C6457EBDD401}" destId="{A5431912-5552-4FA3-A47B-96053309D283}" srcOrd="0" destOrd="0" presId="urn:microsoft.com/office/officeart/2005/8/layout/hierarchy6"/>
    <dgm:cxn modelId="{B4EC7473-1C9F-4EA2-8D90-63D70EAF16FB}" type="presOf" srcId="{32BE9D4F-8561-4F4F-894B-83D6E86A209F}" destId="{E4C505BA-6A7B-4B65-BEDA-70E17A1C7C75}" srcOrd="0" destOrd="0" presId="urn:microsoft.com/office/officeart/2005/8/layout/hierarchy6"/>
    <dgm:cxn modelId="{C499F159-91D5-40D1-A080-0EA4F2F36669}" srcId="{7D23F321-1E12-4667-91E3-C6457EBDD401}" destId="{CE20D5D4-D105-4B45-8009-48E0F4E2F03A}" srcOrd="1" destOrd="0" parTransId="{3AD9256D-D835-4C27-B280-F5224C723272}" sibTransId="{6922D56C-56B5-4954-91C7-A82347328286}"/>
    <dgm:cxn modelId="{B78A5081-7354-4586-9CCF-64E2BF60A07D}" type="presOf" srcId="{CE20D5D4-D105-4B45-8009-48E0F4E2F03A}" destId="{5C23F9A4-732A-47CC-8E29-62A0863581E4}" srcOrd="0" destOrd="0" presId="urn:microsoft.com/office/officeart/2005/8/layout/hierarchy6"/>
    <dgm:cxn modelId="{F3979588-E482-4DB3-8192-7C0C630B475D}" srcId="{73BCF4C3-AEF3-4794-95D6-FDA2B12F13B2}" destId="{7D23F321-1E12-4667-91E3-C6457EBDD401}" srcOrd="0" destOrd="0" parTransId="{524FC604-C6E2-4AA8-9EB5-CA615CB449F2}" sibTransId="{4F56AE12-0419-4B2A-B951-7FA9E292B2D5}"/>
    <dgm:cxn modelId="{A48E568D-5476-47D9-918F-BC88F31FAD5D}" srcId="{7D23F321-1E12-4667-91E3-C6457EBDD401}" destId="{C5C25B4E-0EEB-4E8F-939C-DCDD8BDA78B4}" srcOrd="0" destOrd="0" parTransId="{130B10E7-C305-4F52-B7B5-9E3BDE9DBF08}" sibTransId="{985CC514-5090-4F4B-9799-0BABBC3222BD}"/>
    <dgm:cxn modelId="{0686FF8D-5191-4CDA-9825-37715A89A632}" type="presOf" srcId="{3AD9256D-D835-4C27-B280-F5224C723272}" destId="{6A4EBAC6-3A36-4CE7-8D57-D3D1F7A72F4B}" srcOrd="0" destOrd="0" presId="urn:microsoft.com/office/officeart/2005/8/layout/hierarchy6"/>
    <dgm:cxn modelId="{1F6DF4C1-0125-41F0-A89A-9355ED6D8932}" type="presOf" srcId="{130B10E7-C305-4F52-B7B5-9E3BDE9DBF08}" destId="{29821CFF-1B46-4E7D-9569-474F12706F4F}" srcOrd="0" destOrd="0" presId="urn:microsoft.com/office/officeart/2005/8/layout/hierarchy6"/>
    <dgm:cxn modelId="{900F85C2-D4EA-48AD-A4A9-631B392CCF44}" type="presOf" srcId="{ED9C1D40-8B21-4CF2-9599-4328B3F070BE}" destId="{04378DAE-3C22-42C8-8DCD-ACC96B9CBADF}" srcOrd="0" destOrd="0" presId="urn:microsoft.com/office/officeart/2005/8/layout/hierarchy6"/>
    <dgm:cxn modelId="{F7E9DBD3-B8ED-4C6E-A9AB-36E591498915}" srcId="{7D23F321-1E12-4667-91E3-C6457EBDD401}" destId="{32BE9D4F-8561-4F4F-894B-83D6E86A209F}" srcOrd="2" destOrd="0" parTransId="{ED9C1D40-8B21-4CF2-9599-4328B3F070BE}" sibTransId="{5EB8E6EE-B9FD-47B3-BD1A-131DC4EE2E8B}"/>
    <dgm:cxn modelId="{7DCAD4F8-B7B4-4A58-823D-F23DFB1A766B}" type="presOf" srcId="{C5C25B4E-0EEB-4E8F-939C-DCDD8BDA78B4}" destId="{68F69621-033A-4C77-BC1C-84ACAAF5F820}" srcOrd="0" destOrd="0" presId="urn:microsoft.com/office/officeart/2005/8/layout/hierarchy6"/>
    <dgm:cxn modelId="{15427A81-23CC-400E-A004-2C0E4D27A295}" type="presParOf" srcId="{E57EFB85-B8C6-488C-9483-9D667DABE764}" destId="{8D663A2C-38D6-4DAC-AD5E-3A39F27CB311}" srcOrd="0" destOrd="0" presId="urn:microsoft.com/office/officeart/2005/8/layout/hierarchy6"/>
    <dgm:cxn modelId="{15961B79-F6CE-4742-B6B6-19E7E759A60F}" type="presParOf" srcId="{8D663A2C-38D6-4DAC-AD5E-3A39F27CB311}" destId="{6F6E0F35-5B87-4442-9DCF-7522EC10BCF7}" srcOrd="0" destOrd="0" presId="urn:microsoft.com/office/officeart/2005/8/layout/hierarchy6"/>
    <dgm:cxn modelId="{180EFED4-8D65-4C6F-BF25-2B2015D0A8AA}" type="presParOf" srcId="{6F6E0F35-5B87-4442-9DCF-7522EC10BCF7}" destId="{E0CA4D04-31F2-43DB-BB9F-DD3909798882}" srcOrd="0" destOrd="0" presId="urn:microsoft.com/office/officeart/2005/8/layout/hierarchy6"/>
    <dgm:cxn modelId="{893F0F65-99F4-40B3-B9E3-0D46B09A1B17}" type="presParOf" srcId="{E0CA4D04-31F2-43DB-BB9F-DD3909798882}" destId="{A5431912-5552-4FA3-A47B-96053309D283}" srcOrd="0" destOrd="0" presId="urn:microsoft.com/office/officeart/2005/8/layout/hierarchy6"/>
    <dgm:cxn modelId="{13435D1D-AB95-4237-9934-C19FD518C6C6}" type="presParOf" srcId="{E0CA4D04-31F2-43DB-BB9F-DD3909798882}" destId="{E5F3C2DD-1EEA-4D3B-ACB5-774BB74075C4}" srcOrd="1" destOrd="0" presId="urn:microsoft.com/office/officeart/2005/8/layout/hierarchy6"/>
    <dgm:cxn modelId="{618E31FC-D5AA-4C8F-A255-9D2FD3B7A275}" type="presParOf" srcId="{E5F3C2DD-1EEA-4D3B-ACB5-774BB74075C4}" destId="{29821CFF-1B46-4E7D-9569-474F12706F4F}" srcOrd="0" destOrd="0" presId="urn:microsoft.com/office/officeart/2005/8/layout/hierarchy6"/>
    <dgm:cxn modelId="{F681764B-0B52-4C50-A8A7-C23A32BD0F03}" type="presParOf" srcId="{E5F3C2DD-1EEA-4D3B-ACB5-774BB74075C4}" destId="{1A011F37-9B3E-4355-BEE5-F25505AD3DBE}" srcOrd="1" destOrd="0" presId="urn:microsoft.com/office/officeart/2005/8/layout/hierarchy6"/>
    <dgm:cxn modelId="{51642448-B245-44C1-8A2F-E3E1246E8ED0}" type="presParOf" srcId="{1A011F37-9B3E-4355-BEE5-F25505AD3DBE}" destId="{68F69621-033A-4C77-BC1C-84ACAAF5F820}" srcOrd="0" destOrd="0" presId="urn:microsoft.com/office/officeart/2005/8/layout/hierarchy6"/>
    <dgm:cxn modelId="{444F3F34-4A46-4B21-BDD4-A3AFC295B0A8}" type="presParOf" srcId="{1A011F37-9B3E-4355-BEE5-F25505AD3DBE}" destId="{B4F6E0BB-5947-4EA1-9E41-C0F12DE02076}" srcOrd="1" destOrd="0" presId="urn:microsoft.com/office/officeart/2005/8/layout/hierarchy6"/>
    <dgm:cxn modelId="{C01F4261-1079-4CD5-AEEE-1A754E547659}" type="presParOf" srcId="{E5F3C2DD-1EEA-4D3B-ACB5-774BB74075C4}" destId="{6A4EBAC6-3A36-4CE7-8D57-D3D1F7A72F4B}" srcOrd="2" destOrd="0" presId="urn:microsoft.com/office/officeart/2005/8/layout/hierarchy6"/>
    <dgm:cxn modelId="{389F9E2D-00C1-49FC-AD7A-A78B57F57A6D}" type="presParOf" srcId="{E5F3C2DD-1EEA-4D3B-ACB5-774BB74075C4}" destId="{28BC2069-A62B-43D6-8BAA-5922A8ED71AB}" srcOrd="3" destOrd="0" presId="urn:microsoft.com/office/officeart/2005/8/layout/hierarchy6"/>
    <dgm:cxn modelId="{7A5BD61C-29C0-409D-8FCF-2114DEE1A5E4}" type="presParOf" srcId="{28BC2069-A62B-43D6-8BAA-5922A8ED71AB}" destId="{5C23F9A4-732A-47CC-8E29-62A0863581E4}" srcOrd="0" destOrd="0" presId="urn:microsoft.com/office/officeart/2005/8/layout/hierarchy6"/>
    <dgm:cxn modelId="{552CDA39-5583-47B3-B73D-FDB2B885EDCB}" type="presParOf" srcId="{28BC2069-A62B-43D6-8BAA-5922A8ED71AB}" destId="{E5C82AC7-8A43-44C9-B2CA-9C98FFBA345F}" srcOrd="1" destOrd="0" presId="urn:microsoft.com/office/officeart/2005/8/layout/hierarchy6"/>
    <dgm:cxn modelId="{17EF063C-DB00-4307-9ED9-081DBEEC422D}" type="presParOf" srcId="{E5F3C2DD-1EEA-4D3B-ACB5-774BB74075C4}" destId="{04378DAE-3C22-42C8-8DCD-ACC96B9CBADF}" srcOrd="4" destOrd="0" presId="urn:microsoft.com/office/officeart/2005/8/layout/hierarchy6"/>
    <dgm:cxn modelId="{774792DD-9D7D-43A9-80B5-218D8DD950B5}" type="presParOf" srcId="{E5F3C2DD-1EEA-4D3B-ACB5-774BB74075C4}" destId="{206B9A15-7D3E-4065-9528-F32434AE2A84}" srcOrd="5" destOrd="0" presId="urn:microsoft.com/office/officeart/2005/8/layout/hierarchy6"/>
    <dgm:cxn modelId="{E40B3DAD-0FA2-49C7-90B8-121DC7BD3DA7}" type="presParOf" srcId="{206B9A15-7D3E-4065-9528-F32434AE2A84}" destId="{E4C505BA-6A7B-4B65-BEDA-70E17A1C7C75}" srcOrd="0" destOrd="0" presId="urn:microsoft.com/office/officeart/2005/8/layout/hierarchy6"/>
    <dgm:cxn modelId="{57E00F95-8B60-4EAC-B21F-E498C80A845A}" type="presParOf" srcId="{206B9A15-7D3E-4065-9528-F32434AE2A84}" destId="{66015F9E-9B1F-414D-B044-C374A47721DB}" srcOrd="1" destOrd="0" presId="urn:microsoft.com/office/officeart/2005/8/layout/hierarchy6"/>
    <dgm:cxn modelId="{4383ADC5-F3AF-42D5-AFEB-E52FCD795AB7}" type="presParOf" srcId="{E57EFB85-B8C6-488C-9483-9D667DABE764}" destId="{586AF155-E5D2-4EE5-BA60-0ABF0B0C58F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BCF4C3-AEF3-4794-95D6-FDA2B12F13B2}"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7D23F321-1E12-4667-91E3-C6457EBDD401}">
      <dgm:prSet phldrT="[Text]"/>
      <dgm:spPr/>
      <dgm:t>
        <a:bodyPr/>
        <a:lstStyle/>
        <a:p>
          <a:r>
            <a:rPr lang="en-US" dirty="0"/>
            <a:t> </a:t>
          </a:r>
        </a:p>
      </dgm:t>
    </dgm:pt>
    <dgm:pt modelId="{524FC604-C6E2-4AA8-9EB5-CA615CB449F2}" type="parTrans" cxnId="{F3979588-E482-4DB3-8192-7C0C630B475D}">
      <dgm:prSet/>
      <dgm:spPr/>
      <dgm:t>
        <a:bodyPr/>
        <a:lstStyle/>
        <a:p>
          <a:endParaRPr lang="en-US"/>
        </a:p>
      </dgm:t>
    </dgm:pt>
    <dgm:pt modelId="{4F56AE12-0419-4B2A-B951-7FA9E292B2D5}" type="sibTrans" cxnId="{F3979588-E482-4DB3-8192-7C0C630B475D}">
      <dgm:prSet/>
      <dgm:spPr/>
      <dgm:t>
        <a:bodyPr/>
        <a:lstStyle/>
        <a:p>
          <a:endParaRPr lang="en-US"/>
        </a:p>
      </dgm:t>
    </dgm:pt>
    <dgm:pt modelId="{C5C25B4E-0EEB-4E8F-939C-DCDD8BDA78B4}">
      <dgm:prSet phldrT="[Text]"/>
      <dgm:spPr>
        <a:solidFill>
          <a:schemeClr val="accent3"/>
        </a:solidFill>
      </dgm:spPr>
      <dgm:t>
        <a:bodyPr/>
        <a:lstStyle/>
        <a:p>
          <a:r>
            <a:rPr lang="en-US" dirty="0"/>
            <a:t> </a:t>
          </a:r>
        </a:p>
      </dgm:t>
    </dgm:pt>
    <dgm:pt modelId="{130B10E7-C305-4F52-B7B5-9E3BDE9DBF08}" type="parTrans" cxnId="{A48E568D-5476-47D9-918F-BC88F31FAD5D}">
      <dgm:prSet/>
      <dgm:spPr/>
      <dgm:t>
        <a:bodyPr/>
        <a:lstStyle/>
        <a:p>
          <a:endParaRPr lang="en-US"/>
        </a:p>
      </dgm:t>
    </dgm:pt>
    <dgm:pt modelId="{985CC514-5090-4F4B-9799-0BABBC3222BD}" type="sibTrans" cxnId="{A48E568D-5476-47D9-918F-BC88F31FAD5D}">
      <dgm:prSet/>
      <dgm:spPr/>
      <dgm:t>
        <a:bodyPr/>
        <a:lstStyle/>
        <a:p>
          <a:endParaRPr lang="en-US"/>
        </a:p>
      </dgm:t>
    </dgm:pt>
    <dgm:pt modelId="{CE20D5D4-D105-4B45-8009-48E0F4E2F03A}">
      <dgm:prSet phldrT="[Text]"/>
      <dgm:spPr>
        <a:solidFill>
          <a:schemeClr val="accent3"/>
        </a:solidFill>
      </dgm:spPr>
      <dgm:t>
        <a:bodyPr/>
        <a:lstStyle/>
        <a:p>
          <a:r>
            <a:rPr lang="en-US" dirty="0"/>
            <a:t> </a:t>
          </a:r>
        </a:p>
      </dgm:t>
    </dgm:pt>
    <dgm:pt modelId="{3AD9256D-D835-4C27-B280-F5224C723272}" type="parTrans" cxnId="{C499F159-91D5-40D1-A080-0EA4F2F36669}">
      <dgm:prSet/>
      <dgm:spPr/>
      <dgm:t>
        <a:bodyPr/>
        <a:lstStyle/>
        <a:p>
          <a:endParaRPr lang="en-US"/>
        </a:p>
      </dgm:t>
    </dgm:pt>
    <dgm:pt modelId="{6922D56C-56B5-4954-91C7-A82347328286}" type="sibTrans" cxnId="{C499F159-91D5-40D1-A080-0EA4F2F36669}">
      <dgm:prSet/>
      <dgm:spPr/>
      <dgm:t>
        <a:bodyPr/>
        <a:lstStyle/>
        <a:p>
          <a:endParaRPr lang="en-US"/>
        </a:p>
      </dgm:t>
    </dgm:pt>
    <dgm:pt modelId="{FE2591FA-1B7F-49BC-8E39-30DDCA505483}">
      <dgm:prSet phldrT="[Text]"/>
      <dgm:spPr>
        <a:solidFill>
          <a:schemeClr val="accent2"/>
        </a:solidFill>
      </dgm:spPr>
      <dgm:t>
        <a:bodyPr/>
        <a:lstStyle/>
        <a:p>
          <a:endParaRPr lang="en-US" dirty="0"/>
        </a:p>
      </dgm:t>
    </dgm:pt>
    <dgm:pt modelId="{2F23E82C-D1B1-44B9-8C64-D082308F5192}" type="parTrans" cxnId="{AC01DCF0-1947-468F-B8CA-F7A8BF4027E6}">
      <dgm:prSet/>
      <dgm:spPr/>
      <dgm:t>
        <a:bodyPr/>
        <a:lstStyle/>
        <a:p>
          <a:endParaRPr lang="en-US"/>
        </a:p>
      </dgm:t>
    </dgm:pt>
    <dgm:pt modelId="{C48D3D86-43F7-497B-9155-8F3927F76E35}" type="sibTrans" cxnId="{AC01DCF0-1947-468F-B8CA-F7A8BF4027E6}">
      <dgm:prSet/>
      <dgm:spPr/>
      <dgm:t>
        <a:bodyPr/>
        <a:lstStyle/>
        <a:p>
          <a:endParaRPr lang="en-US"/>
        </a:p>
      </dgm:t>
    </dgm:pt>
    <dgm:pt modelId="{67945BB6-CEA6-4876-918A-C544480CFFA1}">
      <dgm:prSet phldrT="[Text]"/>
      <dgm:spPr>
        <a:solidFill>
          <a:schemeClr val="accent2"/>
        </a:solidFill>
      </dgm:spPr>
      <dgm:t>
        <a:bodyPr/>
        <a:lstStyle/>
        <a:p>
          <a:endParaRPr lang="en-US" dirty="0"/>
        </a:p>
      </dgm:t>
    </dgm:pt>
    <dgm:pt modelId="{B855EF0F-76BF-4CA0-BC6C-60FCC751288C}" type="parTrans" cxnId="{B3DE6DAF-E104-40AB-A9C5-46693C9FEB6D}">
      <dgm:prSet/>
      <dgm:spPr/>
      <dgm:t>
        <a:bodyPr/>
        <a:lstStyle/>
        <a:p>
          <a:endParaRPr lang="en-US"/>
        </a:p>
      </dgm:t>
    </dgm:pt>
    <dgm:pt modelId="{8C5805D6-94AC-4879-9B80-F35A87373EA5}" type="sibTrans" cxnId="{B3DE6DAF-E104-40AB-A9C5-46693C9FEB6D}">
      <dgm:prSet/>
      <dgm:spPr/>
      <dgm:t>
        <a:bodyPr/>
        <a:lstStyle/>
        <a:p>
          <a:endParaRPr lang="en-US"/>
        </a:p>
      </dgm:t>
    </dgm:pt>
    <dgm:pt modelId="{4ABEB281-6BFC-4078-9184-8A8291204C43}">
      <dgm:prSet phldrT="[Text]"/>
      <dgm:spPr>
        <a:solidFill>
          <a:schemeClr val="accent2"/>
        </a:solidFill>
      </dgm:spPr>
      <dgm:t>
        <a:bodyPr/>
        <a:lstStyle/>
        <a:p>
          <a:endParaRPr lang="en-US" dirty="0"/>
        </a:p>
      </dgm:t>
    </dgm:pt>
    <dgm:pt modelId="{F7ACF953-6425-4CF2-8ECA-E2518A590B14}" type="parTrans" cxnId="{E9F2D2E8-EADA-47D2-B7BA-F3DCB24136CF}">
      <dgm:prSet/>
      <dgm:spPr/>
      <dgm:t>
        <a:bodyPr/>
        <a:lstStyle/>
        <a:p>
          <a:endParaRPr lang="en-US"/>
        </a:p>
      </dgm:t>
    </dgm:pt>
    <dgm:pt modelId="{97DCDA97-B311-4A80-9C7D-1E74ED529620}" type="sibTrans" cxnId="{E9F2D2E8-EADA-47D2-B7BA-F3DCB24136CF}">
      <dgm:prSet/>
      <dgm:spPr/>
      <dgm:t>
        <a:bodyPr/>
        <a:lstStyle/>
        <a:p>
          <a:endParaRPr lang="en-US"/>
        </a:p>
      </dgm:t>
    </dgm:pt>
    <dgm:pt modelId="{FFFD8FD7-C54F-4285-911D-FB3724E0FFCA}">
      <dgm:prSet phldrT="[Text]"/>
      <dgm:spPr>
        <a:solidFill>
          <a:schemeClr val="accent2"/>
        </a:solidFill>
      </dgm:spPr>
      <dgm:t>
        <a:bodyPr/>
        <a:lstStyle/>
        <a:p>
          <a:endParaRPr lang="en-US" dirty="0"/>
        </a:p>
      </dgm:t>
    </dgm:pt>
    <dgm:pt modelId="{22F071AC-C1C4-42AA-AE8D-64A26CBA7D63}" type="parTrans" cxnId="{B83FD529-D8C5-472D-B661-B8F75A5498AF}">
      <dgm:prSet/>
      <dgm:spPr/>
      <dgm:t>
        <a:bodyPr/>
        <a:lstStyle/>
        <a:p>
          <a:endParaRPr lang="en-US"/>
        </a:p>
      </dgm:t>
    </dgm:pt>
    <dgm:pt modelId="{29B0DAA6-A17D-4209-9C43-C9722BB98EC1}" type="sibTrans" cxnId="{B83FD529-D8C5-472D-B661-B8F75A5498AF}">
      <dgm:prSet/>
      <dgm:spPr/>
      <dgm:t>
        <a:bodyPr/>
        <a:lstStyle/>
        <a:p>
          <a:endParaRPr lang="en-US"/>
        </a:p>
      </dgm:t>
    </dgm:pt>
    <dgm:pt modelId="{2122DDD2-FEED-4134-9983-E8BD969DFB92}">
      <dgm:prSet phldrT="[Text]"/>
      <dgm:spPr>
        <a:solidFill>
          <a:schemeClr val="accent2"/>
        </a:solidFill>
      </dgm:spPr>
      <dgm:t>
        <a:bodyPr/>
        <a:lstStyle/>
        <a:p>
          <a:endParaRPr lang="en-US" dirty="0"/>
        </a:p>
      </dgm:t>
    </dgm:pt>
    <dgm:pt modelId="{37F21490-3309-4FAE-AED0-860FDB7F53D0}" type="parTrans" cxnId="{CE1C57B9-FC46-4281-B79D-01BE73082776}">
      <dgm:prSet/>
      <dgm:spPr/>
      <dgm:t>
        <a:bodyPr/>
        <a:lstStyle/>
        <a:p>
          <a:endParaRPr lang="en-US"/>
        </a:p>
      </dgm:t>
    </dgm:pt>
    <dgm:pt modelId="{95DF57B1-19C8-40B5-8A0A-CC931BDC36FB}" type="sibTrans" cxnId="{CE1C57B9-FC46-4281-B79D-01BE73082776}">
      <dgm:prSet/>
      <dgm:spPr/>
      <dgm:t>
        <a:bodyPr/>
        <a:lstStyle/>
        <a:p>
          <a:endParaRPr lang="en-US"/>
        </a:p>
      </dgm:t>
    </dgm:pt>
    <dgm:pt modelId="{C1535280-886D-49E8-866C-24DE1C69A500}">
      <dgm:prSet phldrT="[Text]"/>
      <dgm:spPr>
        <a:solidFill>
          <a:schemeClr val="accent2"/>
        </a:solidFill>
      </dgm:spPr>
      <dgm:t>
        <a:bodyPr/>
        <a:lstStyle/>
        <a:p>
          <a:endParaRPr lang="en-US" dirty="0"/>
        </a:p>
      </dgm:t>
    </dgm:pt>
    <dgm:pt modelId="{1909BB53-B4A6-4F3A-A268-0A21B37C4BD5}" type="parTrans" cxnId="{CECCDEFF-8140-4A07-BA5E-A692042B8983}">
      <dgm:prSet/>
      <dgm:spPr/>
      <dgm:t>
        <a:bodyPr/>
        <a:lstStyle/>
        <a:p>
          <a:endParaRPr lang="en-US"/>
        </a:p>
      </dgm:t>
    </dgm:pt>
    <dgm:pt modelId="{6A733526-D40F-4F24-823A-0352CCC7259D}" type="sibTrans" cxnId="{CECCDEFF-8140-4A07-BA5E-A692042B8983}">
      <dgm:prSet/>
      <dgm:spPr/>
      <dgm:t>
        <a:bodyPr/>
        <a:lstStyle/>
        <a:p>
          <a:endParaRPr lang="en-US"/>
        </a:p>
      </dgm:t>
    </dgm:pt>
    <dgm:pt modelId="{6900F742-1BF8-4B0B-A4AF-A729060E1E27}">
      <dgm:prSet phldrT="[Text]"/>
      <dgm:spPr>
        <a:solidFill>
          <a:schemeClr val="accent2"/>
        </a:solidFill>
      </dgm:spPr>
      <dgm:t>
        <a:bodyPr/>
        <a:lstStyle/>
        <a:p>
          <a:endParaRPr lang="en-US" dirty="0"/>
        </a:p>
      </dgm:t>
    </dgm:pt>
    <dgm:pt modelId="{B2846B58-B1EF-4875-9C4E-632576613B2A}" type="parTrans" cxnId="{9F1D7F86-103D-4F7E-B03B-73D0EAF26BD8}">
      <dgm:prSet/>
      <dgm:spPr/>
      <dgm:t>
        <a:bodyPr/>
        <a:lstStyle/>
        <a:p>
          <a:endParaRPr lang="en-US"/>
        </a:p>
      </dgm:t>
    </dgm:pt>
    <dgm:pt modelId="{CB31A0E0-8D7E-4AAF-B76A-05C89A147C53}" type="sibTrans" cxnId="{9F1D7F86-103D-4F7E-B03B-73D0EAF26BD8}">
      <dgm:prSet/>
      <dgm:spPr/>
      <dgm:t>
        <a:bodyPr/>
        <a:lstStyle/>
        <a:p>
          <a:endParaRPr lang="en-US"/>
        </a:p>
      </dgm:t>
    </dgm:pt>
    <dgm:pt modelId="{293437DA-E617-4F2D-96A3-B15ECC12E545}">
      <dgm:prSet phldrT="[Text]"/>
      <dgm:spPr>
        <a:solidFill>
          <a:schemeClr val="accent3"/>
        </a:solidFill>
      </dgm:spPr>
      <dgm:t>
        <a:bodyPr/>
        <a:lstStyle/>
        <a:p>
          <a:endParaRPr lang="en-US" dirty="0"/>
        </a:p>
      </dgm:t>
    </dgm:pt>
    <dgm:pt modelId="{A9A1C48F-D055-43D3-9211-C227C68F4998}" type="parTrans" cxnId="{0F64D692-029B-4E1A-9BC8-877BA828C482}">
      <dgm:prSet/>
      <dgm:spPr/>
      <dgm:t>
        <a:bodyPr/>
        <a:lstStyle/>
        <a:p>
          <a:endParaRPr lang="en-US"/>
        </a:p>
      </dgm:t>
    </dgm:pt>
    <dgm:pt modelId="{1C8B0C9E-3136-4BB4-80BA-4D81F175DD81}" type="sibTrans" cxnId="{0F64D692-029B-4E1A-9BC8-877BA828C482}">
      <dgm:prSet/>
      <dgm:spPr/>
      <dgm:t>
        <a:bodyPr/>
        <a:lstStyle/>
        <a:p>
          <a:endParaRPr lang="en-US"/>
        </a:p>
      </dgm:t>
    </dgm:pt>
    <dgm:pt modelId="{733DDFD7-E37F-4404-90B7-5731FA8E74BB}">
      <dgm:prSet phldrT="[Text]"/>
      <dgm:spPr>
        <a:solidFill>
          <a:schemeClr val="accent2"/>
        </a:solidFill>
      </dgm:spPr>
      <dgm:t>
        <a:bodyPr/>
        <a:lstStyle/>
        <a:p>
          <a:endParaRPr lang="en-US" dirty="0"/>
        </a:p>
      </dgm:t>
    </dgm:pt>
    <dgm:pt modelId="{BA2A7B6F-C083-4C7C-93DF-98AF6F056D81}" type="parTrans" cxnId="{6640285A-D12F-4C78-92B9-85BE11EA42C2}">
      <dgm:prSet/>
      <dgm:spPr/>
      <dgm:t>
        <a:bodyPr/>
        <a:lstStyle/>
        <a:p>
          <a:endParaRPr lang="en-US"/>
        </a:p>
      </dgm:t>
    </dgm:pt>
    <dgm:pt modelId="{2CBE3E10-712B-4E0C-9E34-26825CB8A042}" type="sibTrans" cxnId="{6640285A-D12F-4C78-92B9-85BE11EA42C2}">
      <dgm:prSet/>
      <dgm:spPr/>
      <dgm:t>
        <a:bodyPr/>
        <a:lstStyle/>
        <a:p>
          <a:endParaRPr lang="en-US"/>
        </a:p>
      </dgm:t>
    </dgm:pt>
    <dgm:pt modelId="{128F51D9-75A2-4481-95BB-3A8CB54EC4F4}">
      <dgm:prSet phldrT="[Text]"/>
      <dgm:spPr>
        <a:solidFill>
          <a:schemeClr val="accent2"/>
        </a:solidFill>
      </dgm:spPr>
      <dgm:t>
        <a:bodyPr/>
        <a:lstStyle/>
        <a:p>
          <a:endParaRPr lang="en-US" dirty="0"/>
        </a:p>
      </dgm:t>
    </dgm:pt>
    <dgm:pt modelId="{7B927E40-F798-4462-AA63-786C6BEA266A}" type="parTrans" cxnId="{32E6ABCD-35AF-4F37-890B-54308DBC71DF}">
      <dgm:prSet/>
      <dgm:spPr/>
      <dgm:t>
        <a:bodyPr/>
        <a:lstStyle/>
        <a:p>
          <a:endParaRPr lang="en-US"/>
        </a:p>
      </dgm:t>
    </dgm:pt>
    <dgm:pt modelId="{F54F59A6-C0EC-4776-AC60-D2FEB31C6EBA}" type="sibTrans" cxnId="{32E6ABCD-35AF-4F37-890B-54308DBC71DF}">
      <dgm:prSet/>
      <dgm:spPr/>
      <dgm:t>
        <a:bodyPr/>
        <a:lstStyle/>
        <a:p>
          <a:endParaRPr lang="en-US"/>
        </a:p>
      </dgm:t>
    </dgm:pt>
    <dgm:pt modelId="{E57EFB85-B8C6-488C-9483-9D667DABE764}" type="pres">
      <dgm:prSet presAssocID="{73BCF4C3-AEF3-4794-95D6-FDA2B12F13B2}" presName="mainComposite" presStyleCnt="0">
        <dgm:presLayoutVars>
          <dgm:chPref val="1"/>
          <dgm:dir/>
          <dgm:animOne val="branch"/>
          <dgm:animLvl val="lvl"/>
          <dgm:resizeHandles val="exact"/>
        </dgm:presLayoutVars>
      </dgm:prSet>
      <dgm:spPr/>
    </dgm:pt>
    <dgm:pt modelId="{8D663A2C-38D6-4DAC-AD5E-3A39F27CB311}" type="pres">
      <dgm:prSet presAssocID="{73BCF4C3-AEF3-4794-95D6-FDA2B12F13B2}" presName="hierFlow" presStyleCnt="0"/>
      <dgm:spPr/>
    </dgm:pt>
    <dgm:pt modelId="{6F6E0F35-5B87-4442-9DCF-7522EC10BCF7}" type="pres">
      <dgm:prSet presAssocID="{73BCF4C3-AEF3-4794-95D6-FDA2B12F13B2}" presName="hierChild1" presStyleCnt="0">
        <dgm:presLayoutVars>
          <dgm:chPref val="1"/>
          <dgm:animOne val="branch"/>
          <dgm:animLvl val="lvl"/>
        </dgm:presLayoutVars>
      </dgm:prSet>
      <dgm:spPr/>
    </dgm:pt>
    <dgm:pt modelId="{E0CA4D04-31F2-43DB-BB9F-DD3909798882}" type="pres">
      <dgm:prSet presAssocID="{7D23F321-1E12-4667-91E3-C6457EBDD401}" presName="Name14" presStyleCnt="0"/>
      <dgm:spPr/>
    </dgm:pt>
    <dgm:pt modelId="{A5431912-5552-4FA3-A47B-96053309D283}" type="pres">
      <dgm:prSet presAssocID="{7D23F321-1E12-4667-91E3-C6457EBDD401}" presName="level1Shape" presStyleLbl="node0" presStyleIdx="0" presStyleCnt="1" custScaleX="58589" custScaleY="125548" custLinFactNeighborX="-1942" custLinFactNeighborY="-3386">
        <dgm:presLayoutVars>
          <dgm:chPref val="3"/>
        </dgm:presLayoutVars>
      </dgm:prSet>
      <dgm:spPr/>
    </dgm:pt>
    <dgm:pt modelId="{E5F3C2DD-1EEA-4D3B-ACB5-774BB74075C4}" type="pres">
      <dgm:prSet presAssocID="{7D23F321-1E12-4667-91E3-C6457EBDD401}" presName="hierChild2" presStyleCnt="0"/>
      <dgm:spPr/>
    </dgm:pt>
    <dgm:pt modelId="{29821CFF-1B46-4E7D-9569-474F12706F4F}" type="pres">
      <dgm:prSet presAssocID="{130B10E7-C305-4F52-B7B5-9E3BDE9DBF08}" presName="Name19" presStyleLbl="parChTrans1D2" presStyleIdx="0" presStyleCnt="3"/>
      <dgm:spPr/>
    </dgm:pt>
    <dgm:pt modelId="{1A011F37-9B3E-4355-BEE5-F25505AD3DBE}" type="pres">
      <dgm:prSet presAssocID="{C5C25B4E-0EEB-4E8F-939C-DCDD8BDA78B4}" presName="Name21" presStyleCnt="0"/>
      <dgm:spPr/>
    </dgm:pt>
    <dgm:pt modelId="{68F69621-033A-4C77-BC1C-84ACAAF5F820}" type="pres">
      <dgm:prSet presAssocID="{C5C25B4E-0EEB-4E8F-939C-DCDD8BDA78B4}" presName="level2Shape" presStyleLbl="node2" presStyleIdx="0" presStyleCnt="3" custScaleX="50219" custScaleY="125548" custLinFactNeighborX="-1942" custLinFactNeighborY="-3386"/>
      <dgm:spPr/>
    </dgm:pt>
    <dgm:pt modelId="{B4F6E0BB-5947-4EA1-9E41-C0F12DE02076}" type="pres">
      <dgm:prSet presAssocID="{C5C25B4E-0EEB-4E8F-939C-DCDD8BDA78B4}" presName="hierChild3" presStyleCnt="0"/>
      <dgm:spPr/>
    </dgm:pt>
    <dgm:pt modelId="{7F10A260-FD17-4B3C-A5A2-C153928D18CA}" type="pres">
      <dgm:prSet presAssocID="{B855EF0F-76BF-4CA0-BC6C-60FCC751288C}" presName="Name19" presStyleLbl="parChTrans1D3" presStyleIdx="0" presStyleCnt="9"/>
      <dgm:spPr/>
    </dgm:pt>
    <dgm:pt modelId="{8063FB8B-C2B5-423D-92BC-6217F1AFDC21}" type="pres">
      <dgm:prSet presAssocID="{67945BB6-CEA6-4876-918A-C544480CFFA1}" presName="Name21" presStyleCnt="0"/>
      <dgm:spPr/>
    </dgm:pt>
    <dgm:pt modelId="{D62F64D9-6299-491A-956C-6B7A81900BE2}" type="pres">
      <dgm:prSet presAssocID="{67945BB6-CEA6-4876-918A-C544480CFFA1}" presName="level2Shape" presStyleLbl="node3" presStyleIdx="0" presStyleCnt="9" custScaleX="36278" custScaleY="125548"/>
      <dgm:spPr/>
    </dgm:pt>
    <dgm:pt modelId="{4813EC8E-F2ED-4EFE-9380-90C30BE4A06A}" type="pres">
      <dgm:prSet presAssocID="{67945BB6-CEA6-4876-918A-C544480CFFA1}" presName="hierChild3" presStyleCnt="0"/>
      <dgm:spPr/>
    </dgm:pt>
    <dgm:pt modelId="{0DBFBD99-AFE2-43AD-87F1-144223E25967}" type="pres">
      <dgm:prSet presAssocID="{F7ACF953-6425-4CF2-8ECA-E2518A590B14}" presName="Name19" presStyleLbl="parChTrans1D3" presStyleIdx="1" presStyleCnt="9"/>
      <dgm:spPr/>
    </dgm:pt>
    <dgm:pt modelId="{FCB16220-F3F0-4F7F-BB74-4326C9C75EC9}" type="pres">
      <dgm:prSet presAssocID="{4ABEB281-6BFC-4078-9184-8A8291204C43}" presName="Name21" presStyleCnt="0"/>
      <dgm:spPr/>
    </dgm:pt>
    <dgm:pt modelId="{0380B778-165B-49B4-9873-59EFB37CE739}" type="pres">
      <dgm:prSet presAssocID="{4ABEB281-6BFC-4078-9184-8A8291204C43}" presName="level2Shape" presStyleLbl="node3" presStyleIdx="1" presStyleCnt="9" custScaleX="36278" custScaleY="125548"/>
      <dgm:spPr/>
    </dgm:pt>
    <dgm:pt modelId="{52C2A4EB-9CED-4969-B4F6-7C3817848817}" type="pres">
      <dgm:prSet presAssocID="{4ABEB281-6BFC-4078-9184-8A8291204C43}" presName="hierChild3" presStyleCnt="0"/>
      <dgm:spPr/>
    </dgm:pt>
    <dgm:pt modelId="{C6C1D06B-E4FE-48F5-84A1-A0A770AB4B32}" type="pres">
      <dgm:prSet presAssocID="{22F071AC-C1C4-42AA-AE8D-64A26CBA7D63}" presName="Name19" presStyleLbl="parChTrans1D3" presStyleIdx="2" presStyleCnt="9"/>
      <dgm:spPr/>
    </dgm:pt>
    <dgm:pt modelId="{B1D26476-B8E9-4C18-A6CF-E704264C7207}" type="pres">
      <dgm:prSet presAssocID="{FFFD8FD7-C54F-4285-911D-FB3724E0FFCA}" presName="Name21" presStyleCnt="0"/>
      <dgm:spPr/>
    </dgm:pt>
    <dgm:pt modelId="{B0A434A1-2BE0-4DD7-8580-FE43FB26D727}" type="pres">
      <dgm:prSet presAssocID="{FFFD8FD7-C54F-4285-911D-FB3724E0FFCA}" presName="level2Shape" presStyleLbl="node3" presStyleIdx="2" presStyleCnt="9" custScaleX="36278" custScaleY="125548"/>
      <dgm:spPr/>
    </dgm:pt>
    <dgm:pt modelId="{C294862D-70E2-4035-919C-11BEFB8A1EA9}" type="pres">
      <dgm:prSet presAssocID="{FFFD8FD7-C54F-4285-911D-FB3724E0FFCA}" presName="hierChild3" presStyleCnt="0"/>
      <dgm:spPr/>
    </dgm:pt>
    <dgm:pt modelId="{2051B1A5-E8F0-4595-AAF8-7564E648DF25}" type="pres">
      <dgm:prSet presAssocID="{3AD9256D-D835-4C27-B280-F5224C723272}" presName="Name19" presStyleLbl="parChTrans1D2" presStyleIdx="1" presStyleCnt="3"/>
      <dgm:spPr/>
    </dgm:pt>
    <dgm:pt modelId="{2C6DF382-FCFA-47C1-9A41-E3708DA56681}" type="pres">
      <dgm:prSet presAssocID="{CE20D5D4-D105-4B45-8009-48E0F4E2F03A}" presName="Name21" presStyleCnt="0"/>
      <dgm:spPr/>
    </dgm:pt>
    <dgm:pt modelId="{B94E8DCC-D11E-4668-82CE-86B2F2D441BD}" type="pres">
      <dgm:prSet presAssocID="{CE20D5D4-D105-4B45-8009-48E0F4E2F03A}" presName="level2Shape" presStyleLbl="node2" presStyleIdx="1" presStyleCnt="3" custScaleX="50219" custScaleY="125548" custLinFactNeighborX="-1942" custLinFactNeighborY="-3386"/>
      <dgm:spPr/>
    </dgm:pt>
    <dgm:pt modelId="{251FBA7B-737D-4AD0-8AA8-CEA5C231EE5D}" type="pres">
      <dgm:prSet presAssocID="{CE20D5D4-D105-4B45-8009-48E0F4E2F03A}" presName="hierChild3" presStyleCnt="0"/>
      <dgm:spPr/>
    </dgm:pt>
    <dgm:pt modelId="{FAC4BBC9-A7F3-4400-A0A5-9CBD1687F873}" type="pres">
      <dgm:prSet presAssocID="{1909BB53-B4A6-4F3A-A268-0A21B37C4BD5}" presName="Name19" presStyleLbl="parChTrans1D3" presStyleIdx="3" presStyleCnt="9"/>
      <dgm:spPr/>
    </dgm:pt>
    <dgm:pt modelId="{DA20DB4D-C47A-4348-B49D-0452D4A8BF44}" type="pres">
      <dgm:prSet presAssocID="{C1535280-886D-49E8-866C-24DE1C69A500}" presName="Name21" presStyleCnt="0"/>
      <dgm:spPr/>
    </dgm:pt>
    <dgm:pt modelId="{EF0B6127-9B35-4E5A-BF33-F5921236457C}" type="pres">
      <dgm:prSet presAssocID="{C1535280-886D-49E8-866C-24DE1C69A500}" presName="level2Shape" presStyleLbl="node3" presStyleIdx="3" presStyleCnt="9" custScaleX="36278" custScaleY="125548"/>
      <dgm:spPr/>
    </dgm:pt>
    <dgm:pt modelId="{BAED9143-FDD7-43E6-8A15-9361B25CE453}" type="pres">
      <dgm:prSet presAssocID="{C1535280-886D-49E8-866C-24DE1C69A500}" presName="hierChild3" presStyleCnt="0"/>
      <dgm:spPr/>
    </dgm:pt>
    <dgm:pt modelId="{C704D045-9E4A-40D7-9BD2-488D4C14C882}" type="pres">
      <dgm:prSet presAssocID="{B2846B58-B1EF-4875-9C4E-632576613B2A}" presName="Name19" presStyleLbl="parChTrans1D3" presStyleIdx="4" presStyleCnt="9"/>
      <dgm:spPr/>
    </dgm:pt>
    <dgm:pt modelId="{C7E5518D-C11A-4C30-9066-C2E72C40A12A}" type="pres">
      <dgm:prSet presAssocID="{6900F742-1BF8-4B0B-A4AF-A729060E1E27}" presName="Name21" presStyleCnt="0"/>
      <dgm:spPr/>
    </dgm:pt>
    <dgm:pt modelId="{E35D150A-5CB9-4923-83DD-A1C8C51D77CE}" type="pres">
      <dgm:prSet presAssocID="{6900F742-1BF8-4B0B-A4AF-A729060E1E27}" presName="level2Shape" presStyleLbl="node3" presStyleIdx="4" presStyleCnt="9" custScaleX="36278" custScaleY="125548"/>
      <dgm:spPr/>
    </dgm:pt>
    <dgm:pt modelId="{0AEBACC7-236F-41FB-B732-F8D99BC5EACA}" type="pres">
      <dgm:prSet presAssocID="{6900F742-1BF8-4B0B-A4AF-A729060E1E27}" presName="hierChild3" presStyleCnt="0"/>
      <dgm:spPr/>
    </dgm:pt>
    <dgm:pt modelId="{7C1F2111-3EA8-420D-9440-E3AF6FA156EF}" type="pres">
      <dgm:prSet presAssocID="{37F21490-3309-4FAE-AED0-860FDB7F53D0}" presName="Name19" presStyleLbl="parChTrans1D3" presStyleIdx="5" presStyleCnt="9"/>
      <dgm:spPr/>
    </dgm:pt>
    <dgm:pt modelId="{D42C13E6-DE62-45C6-82A9-F83DC480F43D}" type="pres">
      <dgm:prSet presAssocID="{2122DDD2-FEED-4134-9983-E8BD969DFB92}" presName="Name21" presStyleCnt="0"/>
      <dgm:spPr/>
    </dgm:pt>
    <dgm:pt modelId="{0E742C79-8D42-48F1-AEA0-5A23696408DB}" type="pres">
      <dgm:prSet presAssocID="{2122DDD2-FEED-4134-9983-E8BD969DFB92}" presName="level2Shape" presStyleLbl="node3" presStyleIdx="5" presStyleCnt="9" custScaleX="36278" custScaleY="125548"/>
      <dgm:spPr/>
    </dgm:pt>
    <dgm:pt modelId="{3440E04E-F996-4053-A60F-81C4DE095E3E}" type="pres">
      <dgm:prSet presAssocID="{2122DDD2-FEED-4134-9983-E8BD969DFB92}" presName="hierChild3" presStyleCnt="0"/>
      <dgm:spPr/>
    </dgm:pt>
    <dgm:pt modelId="{5451CF33-C6D4-4E9A-92E3-93EFE9A52E01}" type="pres">
      <dgm:prSet presAssocID="{A9A1C48F-D055-43D3-9211-C227C68F4998}" presName="Name19" presStyleLbl="parChTrans1D2" presStyleIdx="2" presStyleCnt="3"/>
      <dgm:spPr/>
    </dgm:pt>
    <dgm:pt modelId="{2C7B0EAD-BBDD-4F30-B016-8E2053744C0E}" type="pres">
      <dgm:prSet presAssocID="{293437DA-E617-4F2D-96A3-B15ECC12E545}" presName="Name21" presStyleCnt="0"/>
      <dgm:spPr/>
    </dgm:pt>
    <dgm:pt modelId="{DC0921A9-B81E-40FB-B736-AA718165414D}" type="pres">
      <dgm:prSet presAssocID="{293437DA-E617-4F2D-96A3-B15ECC12E545}" presName="level2Shape" presStyleLbl="node2" presStyleIdx="2" presStyleCnt="3" custScaleX="50219" custScaleY="125548" custLinFactNeighborX="-1942" custLinFactNeighborY="-3386"/>
      <dgm:spPr/>
    </dgm:pt>
    <dgm:pt modelId="{69648FD2-0444-4E26-99D0-7546B4EBDA29}" type="pres">
      <dgm:prSet presAssocID="{293437DA-E617-4F2D-96A3-B15ECC12E545}" presName="hierChild3" presStyleCnt="0"/>
      <dgm:spPr/>
    </dgm:pt>
    <dgm:pt modelId="{484B8929-3FD5-46DA-B292-631301A68EAF}" type="pres">
      <dgm:prSet presAssocID="{BA2A7B6F-C083-4C7C-93DF-98AF6F056D81}" presName="Name19" presStyleLbl="parChTrans1D3" presStyleIdx="6" presStyleCnt="9"/>
      <dgm:spPr/>
    </dgm:pt>
    <dgm:pt modelId="{B053F263-6AD9-42D1-84B0-1F88DE344E29}" type="pres">
      <dgm:prSet presAssocID="{733DDFD7-E37F-4404-90B7-5731FA8E74BB}" presName="Name21" presStyleCnt="0"/>
      <dgm:spPr/>
    </dgm:pt>
    <dgm:pt modelId="{C5E7DFA3-7E8E-4507-AFE8-56F2C80478C2}" type="pres">
      <dgm:prSet presAssocID="{733DDFD7-E37F-4404-90B7-5731FA8E74BB}" presName="level2Shape" presStyleLbl="node3" presStyleIdx="6" presStyleCnt="9" custScaleX="36278" custScaleY="125548"/>
      <dgm:spPr/>
    </dgm:pt>
    <dgm:pt modelId="{84F8B7BB-DA5E-4CF2-A647-69EED382B0CB}" type="pres">
      <dgm:prSet presAssocID="{733DDFD7-E37F-4404-90B7-5731FA8E74BB}" presName="hierChild3" presStyleCnt="0"/>
      <dgm:spPr/>
    </dgm:pt>
    <dgm:pt modelId="{8B601D72-87C9-4570-A39C-864E24E1D0F0}" type="pres">
      <dgm:prSet presAssocID="{7B927E40-F798-4462-AA63-786C6BEA266A}" presName="Name19" presStyleLbl="parChTrans1D3" presStyleIdx="7" presStyleCnt="9"/>
      <dgm:spPr/>
    </dgm:pt>
    <dgm:pt modelId="{8643B799-276E-4460-A8A1-5CC712ED9533}" type="pres">
      <dgm:prSet presAssocID="{128F51D9-75A2-4481-95BB-3A8CB54EC4F4}" presName="Name21" presStyleCnt="0"/>
      <dgm:spPr/>
    </dgm:pt>
    <dgm:pt modelId="{C07989AC-8D8E-4AE7-B1B4-C4581676CF8D}" type="pres">
      <dgm:prSet presAssocID="{128F51D9-75A2-4481-95BB-3A8CB54EC4F4}" presName="level2Shape" presStyleLbl="node3" presStyleIdx="7" presStyleCnt="9" custScaleX="36278" custScaleY="125548" custLinFactNeighborX="-1942" custLinFactNeighborY="-3386"/>
      <dgm:spPr/>
    </dgm:pt>
    <dgm:pt modelId="{27E50FA1-6269-4891-9D06-590A6ACB3ADF}" type="pres">
      <dgm:prSet presAssocID="{128F51D9-75A2-4481-95BB-3A8CB54EC4F4}" presName="hierChild3" presStyleCnt="0"/>
      <dgm:spPr/>
    </dgm:pt>
    <dgm:pt modelId="{4CD4A34E-D059-4561-B1A8-B3E398FE8278}" type="pres">
      <dgm:prSet presAssocID="{2F23E82C-D1B1-44B9-8C64-D082308F5192}" presName="Name19" presStyleLbl="parChTrans1D3" presStyleIdx="8" presStyleCnt="9"/>
      <dgm:spPr/>
    </dgm:pt>
    <dgm:pt modelId="{FEBEA4F5-B911-410A-A5B7-395A6330F537}" type="pres">
      <dgm:prSet presAssocID="{FE2591FA-1B7F-49BC-8E39-30DDCA505483}" presName="Name21" presStyleCnt="0"/>
      <dgm:spPr/>
    </dgm:pt>
    <dgm:pt modelId="{9DCA594E-7D4F-4C4D-9E9E-E3CE8BA512F0}" type="pres">
      <dgm:prSet presAssocID="{FE2591FA-1B7F-49BC-8E39-30DDCA505483}" presName="level2Shape" presStyleLbl="node3" presStyleIdx="8" presStyleCnt="9" custScaleX="36278" custScaleY="125548" custLinFactNeighborX="-1942" custLinFactNeighborY="-3386"/>
      <dgm:spPr/>
    </dgm:pt>
    <dgm:pt modelId="{9278DE90-08CD-4C8A-8C74-B586FE8D6094}" type="pres">
      <dgm:prSet presAssocID="{FE2591FA-1B7F-49BC-8E39-30DDCA505483}" presName="hierChild3" presStyleCnt="0"/>
      <dgm:spPr/>
    </dgm:pt>
    <dgm:pt modelId="{586AF155-E5D2-4EE5-BA60-0ABF0B0C58F0}" type="pres">
      <dgm:prSet presAssocID="{73BCF4C3-AEF3-4794-95D6-FDA2B12F13B2}" presName="bgShapesFlow" presStyleCnt="0"/>
      <dgm:spPr/>
    </dgm:pt>
  </dgm:ptLst>
  <dgm:cxnLst>
    <dgm:cxn modelId="{02140605-9EF3-4220-BD81-785EB6D79BE2}" type="presOf" srcId="{73BCF4C3-AEF3-4794-95D6-FDA2B12F13B2}" destId="{E57EFB85-B8C6-488C-9483-9D667DABE764}" srcOrd="0" destOrd="0" presId="urn:microsoft.com/office/officeart/2005/8/layout/hierarchy6"/>
    <dgm:cxn modelId="{A0C2FC23-4BA3-4DA4-A13B-D3565EFDA29C}" type="presOf" srcId="{BA2A7B6F-C083-4C7C-93DF-98AF6F056D81}" destId="{484B8929-3FD5-46DA-B292-631301A68EAF}" srcOrd="0" destOrd="0" presId="urn:microsoft.com/office/officeart/2005/8/layout/hierarchy6"/>
    <dgm:cxn modelId="{B83FD529-D8C5-472D-B661-B8F75A5498AF}" srcId="{C5C25B4E-0EEB-4E8F-939C-DCDD8BDA78B4}" destId="{FFFD8FD7-C54F-4285-911D-FB3724E0FFCA}" srcOrd="2" destOrd="0" parTransId="{22F071AC-C1C4-42AA-AE8D-64A26CBA7D63}" sibTransId="{29B0DAA6-A17D-4209-9C43-C9722BB98EC1}"/>
    <dgm:cxn modelId="{709B2C33-4834-4A3A-8228-E6D1B6555CA6}" type="presOf" srcId="{C1535280-886D-49E8-866C-24DE1C69A500}" destId="{EF0B6127-9B35-4E5A-BF33-F5921236457C}" srcOrd="0" destOrd="0" presId="urn:microsoft.com/office/officeart/2005/8/layout/hierarchy6"/>
    <dgm:cxn modelId="{D0BA8634-4CDF-4BDD-B2A6-E09B301E76F6}" type="presOf" srcId="{F7ACF953-6425-4CF2-8ECA-E2518A590B14}" destId="{0DBFBD99-AFE2-43AD-87F1-144223E25967}" srcOrd="0" destOrd="0" presId="urn:microsoft.com/office/officeart/2005/8/layout/hierarchy6"/>
    <dgm:cxn modelId="{4B8C7938-4F74-41FE-9703-7A40BE229DB1}" type="presOf" srcId="{2F23E82C-D1B1-44B9-8C64-D082308F5192}" destId="{4CD4A34E-D059-4561-B1A8-B3E398FE8278}" srcOrd="0" destOrd="0" presId="urn:microsoft.com/office/officeart/2005/8/layout/hierarchy6"/>
    <dgm:cxn modelId="{E3BA996A-D6B0-42D1-9982-EA3B867127C6}" type="presOf" srcId="{7B927E40-F798-4462-AA63-786C6BEA266A}" destId="{8B601D72-87C9-4570-A39C-864E24E1D0F0}" srcOrd="0" destOrd="0" presId="urn:microsoft.com/office/officeart/2005/8/layout/hierarchy6"/>
    <dgm:cxn modelId="{530C854B-2A11-48A2-831A-62F43BA8C784}" type="presOf" srcId="{A9A1C48F-D055-43D3-9211-C227C68F4998}" destId="{5451CF33-C6D4-4E9A-92E3-93EFE9A52E01}" srcOrd="0" destOrd="0" presId="urn:microsoft.com/office/officeart/2005/8/layout/hierarchy6"/>
    <dgm:cxn modelId="{1680774C-7400-4DA5-9BB7-BCB2D4B6EEA7}" type="presOf" srcId="{67945BB6-CEA6-4876-918A-C544480CFFA1}" destId="{D62F64D9-6299-491A-956C-6B7A81900BE2}" srcOrd="0" destOrd="0" presId="urn:microsoft.com/office/officeart/2005/8/layout/hierarchy6"/>
    <dgm:cxn modelId="{96ED036D-B36E-4708-923E-FB6552BBD22D}" type="presOf" srcId="{293437DA-E617-4F2D-96A3-B15ECC12E545}" destId="{DC0921A9-B81E-40FB-B736-AA718165414D}" srcOrd="0" destOrd="0" presId="urn:microsoft.com/office/officeart/2005/8/layout/hierarchy6"/>
    <dgm:cxn modelId="{CB8C4E73-000F-4C11-AC1B-C345473860BE}" type="presOf" srcId="{7D23F321-1E12-4667-91E3-C6457EBDD401}" destId="{A5431912-5552-4FA3-A47B-96053309D283}" srcOrd="0" destOrd="0" presId="urn:microsoft.com/office/officeart/2005/8/layout/hierarchy6"/>
    <dgm:cxn modelId="{C499F159-91D5-40D1-A080-0EA4F2F36669}" srcId="{7D23F321-1E12-4667-91E3-C6457EBDD401}" destId="{CE20D5D4-D105-4B45-8009-48E0F4E2F03A}" srcOrd="1" destOrd="0" parTransId="{3AD9256D-D835-4C27-B280-F5224C723272}" sibTransId="{6922D56C-56B5-4954-91C7-A82347328286}"/>
    <dgm:cxn modelId="{6640285A-D12F-4C78-92B9-85BE11EA42C2}" srcId="{293437DA-E617-4F2D-96A3-B15ECC12E545}" destId="{733DDFD7-E37F-4404-90B7-5731FA8E74BB}" srcOrd="0" destOrd="0" parTransId="{BA2A7B6F-C083-4C7C-93DF-98AF6F056D81}" sibTransId="{2CBE3E10-712B-4E0C-9E34-26825CB8A042}"/>
    <dgm:cxn modelId="{F1AF8582-2370-4D46-B097-CFB47FFE5EF4}" type="presOf" srcId="{22F071AC-C1C4-42AA-AE8D-64A26CBA7D63}" destId="{C6C1D06B-E4FE-48F5-84A1-A0A770AB4B32}" srcOrd="0" destOrd="0" presId="urn:microsoft.com/office/officeart/2005/8/layout/hierarchy6"/>
    <dgm:cxn modelId="{9F1D7F86-103D-4F7E-B03B-73D0EAF26BD8}" srcId="{CE20D5D4-D105-4B45-8009-48E0F4E2F03A}" destId="{6900F742-1BF8-4B0B-A4AF-A729060E1E27}" srcOrd="1" destOrd="0" parTransId="{B2846B58-B1EF-4875-9C4E-632576613B2A}" sibTransId="{CB31A0E0-8D7E-4AAF-B76A-05C89A147C53}"/>
    <dgm:cxn modelId="{F3979588-E482-4DB3-8192-7C0C630B475D}" srcId="{73BCF4C3-AEF3-4794-95D6-FDA2B12F13B2}" destId="{7D23F321-1E12-4667-91E3-C6457EBDD401}" srcOrd="0" destOrd="0" parTransId="{524FC604-C6E2-4AA8-9EB5-CA615CB449F2}" sibTransId="{4F56AE12-0419-4B2A-B951-7FA9E292B2D5}"/>
    <dgm:cxn modelId="{A48E568D-5476-47D9-918F-BC88F31FAD5D}" srcId="{7D23F321-1E12-4667-91E3-C6457EBDD401}" destId="{C5C25B4E-0EEB-4E8F-939C-DCDD8BDA78B4}" srcOrd="0" destOrd="0" parTransId="{130B10E7-C305-4F52-B7B5-9E3BDE9DBF08}" sibTransId="{985CC514-5090-4F4B-9799-0BABBC3222BD}"/>
    <dgm:cxn modelId="{0F64D692-029B-4E1A-9BC8-877BA828C482}" srcId="{7D23F321-1E12-4667-91E3-C6457EBDD401}" destId="{293437DA-E617-4F2D-96A3-B15ECC12E545}" srcOrd="2" destOrd="0" parTransId="{A9A1C48F-D055-43D3-9211-C227C68F4998}" sibTransId="{1C8B0C9E-3136-4BB4-80BA-4D81F175DD81}"/>
    <dgm:cxn modelId="{AF431694-DDB4-4307-A700-844CD4C6B617}" type="presOf" srcId="{B855EF0F-76BF-4CA0-BC6C-60FCC751288C}" destId="{7F10A260-FD17-4B3C-A5A2-C153928D18CA}" srcOrd="0" destOrd="0" presId="urn:microsoft.com/office/officeart/2005/8/layout/hierarchy6"/>
    <dgm:cxn modelId="{2126C798-4313-431F-B9DE-75A9072E9EFD}" type="presOf" srcId="{2122DDD2-FEED-4134-9983-E8BD969DFB92}" destId="{0E742C79-8D42-48F1-AEA0-5A23696408DB}" srcOrd="0" destOrd="0" presId="urn:microsoft.com/office/officeart/2005/8/layout/hierarchy6"/>
    <dgm:cxn modelId="{8A3065A9-7C6A-417D-83B5-ED6E20D142A2}" type="presOf" srcId="{4ABEB281-6BFC-4078-9184-8A8291204C43}" destId="{0380B778-165B-49B4-9873-59EFB37CE739}" srcOrd="0" destOrd="0" presId="urn:microsoft.com/office/officeart/2005/8/layout/hierarchy6"/>
    <dgm:cxn modelId="{D93471A9-F94B-4D76-A58C-FDEAB829121E}" type="presOf" srcId="{CE20D5D4-D105-4B45-8009-48E0F4E2F03A}" destId="{B94E8DCC-D11E-4668-82CE-86B2F2D441BD}" srcOrd="0" destOrd="0" presId="urn:microsoft.com/office/officeart/2005/8/layout/hierarchy6"/>
    <dgm:cxn modelId="{F363A1AD-492A-4B79-89F3-50348193BD52}" type="presOf" srcId="{733DDFD7-E37F-4404-90B7-5731FA8E74BB}" destId="{C5E7DFA3-7E8E-4507-AFE8-56F2C80478C2}" srcOrd="0" destOrd="0" presId="urn:microsoft.com/office/officeart/2005/8/layout/hierarchy6"/>
    <dgm:cxn modelId="{B3DE6DAF-E104-40AB-A9C5-46693C9FEB6D}" srcId="{C5C25B4E-0EEB-4E8F-939C-DCDD8BDA78B4}" destId="{67945BB6-CEA6-4876-918A-C544480CFFA1}" srcOrd="0" destOrd="0" parTransId="{B855EF0F-76BF-4CA0-BC6C-60FCC751288C}" sibTransId="{8C5805D6-94AC-4879-9B80-F35A87373EA5}"/>
    <dgm:cxn modelId="{1E79B9B5-33EE-4405-88E1-694FC0E19AD2}" type="presOf" srcId="{B2846B58-B1EF-4875-9C4E-632576613B2A}" destId="{C704D045-9E4A-40D7-9BD2-488D4C14C882}" srcOrd="0" destOrd="0" presId="urn:microsoft.com/office/officeart/2005/8/layout/hierarchy6"/>
    <dgm:cxn modelId="{CE1C57B9-FC46-4281-B79D-01BE73082776}" srcId="{CE20D5D4-D105-4B45-8009-48E0F4E2F03A}" destId="{2122DDD2-FEED-4134-9983-E8BD969DFB92}" srcOrd="2" destOrd="0" parTransId="{37F21490-3309-4FAE-AED0-860FDB7F53D0}" sibTransId="{95DF57B1-19C8-40B5-8A0A-CC931BDC36FB}"/>
    <dgm:cxn modelId="{1F6DF4C1-0125-41F0-A89A-9355ED6D8932}" type="presOf" srcId="{130B10E7-C305-4F52-B7B5-9E3BDE9DBF08}" destId="{29821CFF-1B46-4E7D-9569-474F12706F4F}" srcOrd="0" destOrd="0" presId="urn:microsoft.com/office/officeart/2005/8/layout/hierarchy6"/>
    <dgm:cxn modelId="{CBE4FFC1-77D2-4996-AC35-E5AE698001A0}" type="presOf" srcId="{37F21490-3309-4FAE-AED0-860FDB7F53D0}" destId="{7C1F2111-3EA8-420D-9440-E3AF6FA156EF}" srcOrd="0" destOrd="0" presId="urn:microsoft.com/office/officeart/2005/8/layout/hierarchy6"/>
    <dgm:cxn modelId="{32E6ABCD-35AF-4F37-890B-54308DBC71DF}" srcId="{293437DA-E617-4F2D-96A3-B15ECC12E545}" destId="{128F51D9-75A2-4481-95BB-3A8CB54EC4F4}" srcOrd="1" destOrd="0" parTransId="{7B927E40-F798-4462-AA63-786C6BEA266A}" sibTransId="{F54F59A6-C0EC-4776-AC60-D2FEB31C6EBA}"/>
    <dgm:cxn modelId="{157982CE-8601-4546-934F-FA2951318871}" type="presOf" srcId="{1909BB53-B4A6-4F3A-A268-0A21B37C4BD5}" destId="{FAC4BBC9-A7F3-4400-A0A5-9CBD1687F873}" srcOrd="0" destOrd="0" presId="urn:microsoft.com/office/officeart/2005/8/layout/hierarchy6"/>
    <dgm:cxn modelId="{E85FFBD2-AEEF-4D3C-A2DA-095628748247}" type="presOf" srcId="{3AD9256D-D835-4C27-B280-F5224C723272}" destId="{2051B1A5-E8F0-4595-AAF8-7564E648DF25}" srcOrd="0" destOrd="0" presId="urn:microsoft.com/office/officeart/2005/8/layout/hierarchy6"/>
    <dgm:cxn modelId="{8E2C3AD4-52B3-47A8-8646-7ACB0AB66699}" type="presOf" srcId="{FFFD8FD7-C54F-4285-911D-FB3724E0FFCA}" destId="{B0A434A1-2BE0-4DD7-8580-FE43FB26D727}" srcOrd="0" destOrd="0" presId="urn:microsoft.com/office/officeart/2005/8/layout/hierarchy6"/>
    <dgm:cxn modelId="{4DD485E0-1855-4F11-8E6B-EB0194AF7801}" type="presOf" srcId="{FE2591FA-1B7F-49BC-8E39-30DDCA505483}" destId="{9DCA594E-7D4F-4C4D-9E9E-E3CE8BA512F0}" srcOrd="0" destOrd="0" presId="urn:microsoft.com/office/officeart/2005/8/layout/hierarchy6"/>
    <dgm:cxn modelId="{E9F2D2E8-EADA-47D2-B7BA-F3DCB24136CF}" srcId="{C5C25B4E-0EEB-4E8F-939C-DCDD8BDA78B4}" destId="{4ABEB281-6BFC-4078-9184-8A8291204C43}" srcOrd="1" destOrd="0" parTransId="{F7ACF953-6425-4CF2-8ECA-E2518A590B14}" sibTransId="{97DCDA97-B311-4A80-9C7D-1E74ED529620}"/>
    <dgm:cxn modelId="{AC01DCF0-1947-468F-B8CA-F7A8BF4027E6}" srcId="{293437DA-E617-4F2D-96A3-B15ECC12E545}" destId="{FE2591FA-1B7F-49BC-8E39-30DDCA505483}" srcOrd="2" destOrd="0" parTransId="{2F23E82C-D1B1-44B9-8C64-D082308F5192}" sibTransId="{C48D3D86-43F7-497B-9155-8F3927F76E35}"/>
    <dgm:cxn modelId="{AD451EF4-4DE6-44A3-990A-27267218DF41}" type="presOf" srcId="{6900F742-1BF8-4B0B-A4AF-A729060E1E27}" destId="{E35D150A-5CB9-4923-83DD-A1C8C51D77CE}" srcOrd="0" destOrd="0" presId="urn:microsoft.com/office/officeart/2005/8/layout/hierarchy6"/>
    <dgm:cxn modelId="{CBC12AF7-30FE-4ECF-B3B4-239F515E4F0E}" type="presOf" srcId="{128F51D9-75A2-4481-95BB-3A8CB54EC4F4}" destId="{C07989AC-8D8E-4AE7-B1B4-C4581676CF8D}" srcOrd="0" destOrd="0" presId="urn:microsoft.com/office/officeart/2005/8/layout/hierarchy6"/>
    <dgm:cxn modelId="{7DCAD4F8-B7B4-4A58-823D-F23DFB1A766B}" type="presOf" srcId="{C5C25B4E-0EEB-4E8F-939C-DCDD8BDA78B4}" destId="{68F69621-033A-4C77-BC1C-84ACAAF5F820}" srcOrd="0" destOrd="0" presId="urn:microsoft.com/office/officeart/2005/8/layout/hierarchy6"/>
    <dgm:cxn modelId="{CECCDEFF-8140-4A07-BA5E-A692042B8983}" srcId="{CE20D5D4-D105-4B45-8009-48E0F4E2F03A}" destId="{C1535280-886D-49E8-866C-24DE1C69A500}" srcOrd="0" destOrd="0" parTransId="{1909BB53-B4A6-4F3A-A268-0A21B37C4BD5}" sibTransId="{6A733526-D40F-4F24-823A-0352CCC7259D}"/>
    <dgm:cxn modelId="{15427A81-23CC-400E-A004-2C0E4D27A295}" type="presParOf" srcId="{E57EFB85-B8C6-488C-9483-9D667DABE764}" destId="{8D663A2C-38D6-4DAC-AD5E-3A39F27CB311}" srcOrd="0" destOrd="0" presId="urn:microsoft.com/office/officeart/2005/8/layout/hierarchy6"/>
    <dgm:cxn modelId="{15961B79-F6CE-4742-B6B6-19E7E759A60F}" type="presParOf" srcId="{8D663A2C-38D6-4DAC-AD5E-3A39F27CB311}" destId="{6F6E0F35-5B87-4442-9DCF-7522EC10BCF7}" srcOrd="0" destOrd="0" presId="urn:microsoft.com/office/officeart/2005/8/layout/hierarchy6"/>
    <dgm:cxn modelId="{180EFED4-8D65-4C6F-BF25-2B2015D0A8AA}" type="presParOf" srcId="{6F6E0F35-5B87-4442-9DCF-7522EC10BCF7}" destId="{E0CA4D04-31F2-43DB-BB9F-DD3909798882}" srcOrd="0" destOrd="0" presId="urn:microsoft.com/office/officeart/2005/8/layout/hierarchy6"/>
    <dgm:cxn modelId="{893F0F65-99F4-40B3-B9E3-0D46B09A1B17}" type="presParOf" srcId="{E0CA4D04-31F2-43DB-BB9F-DD3909798882}" destId="{A5431912-5552-4FA3-A47B-96053309D283}" srcOrd="0" destOrd="0" presId="urn:microsoft.com/office/officeart/2005/8/layout/hierarchy6"/>
    <dgm:cxn modelId="{13435D1D-AB95-4237-9934-C19FD518C6C6}" type="presParOf" srcId="{E0CA4D04-31F2-43DB-BB9F-DD3909798882}" destId="{E5F3C2DD-1EEA-4D3B-ACB5-774BB74075C4}" srcOrd="1" destOrd="0" presId="urn:microsoft.com/office/officeart/2005/8/layout/hierarchy6"/>
    <dgm:cxn modelId="{618E31FC-D5AA-4C8F-A255-9D2FD3B7A275}" type="presParOf" srcId="{E5F3C2DD-1EEA-4D3B-ACB5-774BB74075C4}" destId="{29821CFF-1B46-4E7D-9569-474F12706F4F}" srcOrd="0" destOrd="0" presId="urn:microsoft.com/office/officeart/2005/8/layout/hierarchy6"/>
    <dgm:cxn modelId="{F681764B-0B52-4C50-A8A7-C23A32BD0F03}" type="presParOf" srcId="{E5F3C2DD-1EEA-4D3B-ACB5-774BB74075C4}" destId="{1A011F37-9B3E-4355-BEE5-F25505AD3DBE}" srcOrd="1" destOrd="0" presId="urn:microsoft.com/office/officeart/2005/8/layout/hierarchy6"/>
    <dgm:cxn modelId="{51642448-B245-44C1-8A2F-E3E1246E8ED0}" type="presParOf" srcId="{1A011F37-9B3E-4355-BEE5-F25505AD3DBE}" destId="{68F69621-033A-4C77-BC1C-84ACAAF5F820}" srcOrd="0" destOrd="0" presId="urn:microsoft.com/office/officeart/2005/8/layout/hierarchy6"/>
    <dgm:cxn modelId="{444F3F34-4A46-4B21-BDD4-A3AFC295B0A8}" type="presParOf" srcId="{1A011F37-9B3E-4355-BEE5-F25505AD3DBE}" destId="{B4F6E0BB-5947-4EA1-9E41-C0F12DE02076}" srcOrd="1" destOrd="0" presId="urn:microsoft.com/office/officeart/2005/8/layout/hierarchy6"/>
    <dgm:cxn modelId="{7A6DAD84-7DCD-4E42-BC0A-1D700D85E2B9}" type="presParOf" srcId="{B4F6E0BB-5947-4EA1-9E41-C0F12DE02076}" destId="{7F10A260-FD17-4B3C-A5A2-C153928D18CA}" srcOrd="0" destOrd="0" presId="urn:microsoft.com/office/officeart/2005/8/layout/hierarchy6"/>
    <dgm:cxn modelId="{148965F8-48C3-400B-8085-68D67915C2D9}" type="presParOf" srcId="{B4F6E0BB-5947-4EA1-9E41-C0F12DE02076}" destId="{8063FB8B-C2B5-423D-92BC-6217F1AFDC21}" srcOrd="1" destOrd="0" presId="urn:microsoft.com/office/officeart/2005/8/layout/hierarchy6"/>
    <dgm:cxn modelId="{D4FFCEF7-C740-43E2-B413-4E19D8300603}" type="presParOf" srcId="{8063FB8B-C2B5-423D-92BC-6217F1AFDC21}" destId="{D62F64D9-6299-491A-956C-6B7A81900BE2}" srcOrd="0" destOrd="0" presId="urn:microsoft.com/office/officeart/2005/8/layout/hierarchy6"/>
    <dgm:cxn modelId="{2B66A445-387E-45E9-B500-465D096DB84A}" type="presParOf" srcId="{8063FB8B-C2B5-423D-92BC-6217F1AFDC21}" destId="{4813EC8E-F2ED-4EFE-9380-90C30BE4A06A}" srcOrd="1" destOrd="0" presId="urn:microsoft.com/office/officeart/2005/8/layout/hierarchy6"/>
    <dgm:cxn modelId="{C1E6C9D0-9648-44E4-8BED-7FBDA15671A9}" type="presParOf" srcId="{B4F6E0BB-5947-4EA1-9E41-C0F12DE02076}" destId="{0DBFBD99-AFE2-43AD-87F1-144223E25967}" srcOrd="2" destOrd="0" presId="urn:microsoft.com/office/officeart/2005/8/layout/hierarchy6"/>
    <dgm:cxn modelId="{F0325543-5A6B-4F6D-A646-286A860BFC3D}" type="presParOf" srcId="{B4F6E0BB-5947-4EA1-9E41-C0F12DE02076}" destId="{FCB16220-F3F0-4F7F-BB74-4326C9C75EC9}" srcOrd="3" destOrd="0" presId="urn:microsoft.com/office/officeart/2005/8/layout/hierarchy6"/>
    <dgm:cxn modelId="{738E223C-A957-4D13-9D79-ABBE51FDFDB5}" type="presParOf" srcId="{FCB16220-F3F0-4F7F-BB74-4326C9C75EC9}" destId="{0380B778-165B-49B4-9873-59EFB37CE739}" srcOrd="0" destOrd="0" presId="urn:microsoft.com/office/officeart/2005/8/layout/hierarchy6"/>
    <dgm:cxn modelId="{CE243D73-DB23-4DC1-AE24-D0A3B46E2C80}" type="presParOf" srcId="{FCB16220-F3F0-4F7F-BB74-4326C9C75EC9}" destId="{52C2A4EB-9CED-4969-B4F6-7C3817848817}" srcOrd="1" destOrd="0" presId="urn:microsoft.com/office/officeart/2005/8/layout/hierarchy6"/>
    <dgm:cxn modelId="{834027C2-3EE5-4EE4-9B93-9A0387A20FA6}" type="presParOf" srcId="{B4F6E0BB-5947-4EA1-9E41-C0F12DE02076}" destId="{C6C1D06B-E4FE-48F5-84A1-A0A770AB4B32}" srcOrd="4" destOrd="0" presId="urn:microsoft.com/office/officeart/2005/8/layout/hierarchy6"/>
    <dgm:cxn modelId="{7369F47E-EBC7-44F5-A1E1-9F2D8B79FDA4}" type="presParOf" srcId="{B4F6E0BB-5947-4EA1-9E41-C0F12DE02076}" destId="{B1D26476-B8E9-4C18-A6CF-E704264C7207}" srcOrd="5" destOrd="0" presId="urn:microsoft.com/office/officeart/2005/8/layout/hierarchy6"/>
    <dgm:cxn modelId="{30F5F114-B019-47B0-B395-03B50F71D90D}" type="presParOf" srcId="{B1D26476-B8E9-4C18-A6CF-E704264C7207}" destId="{B0A434A1-2BE0-4DD7-8580-FE43FB26D727}" srcOrd="0" destOrd="0" presId="urn:microsoft.com/office/officeart/2005/8/layout/hierarchy6"/>
    <dgm:cxn modelId="{BFC013A0-DD29-41F8-B8ED-CCD815D03A2D}" type="presParOf" srcId="{B1D26476-B8E9-4C18-A6CF-E704264C7207}" destId="{C294862D-70E2-4035-919C-11BEFB8A1EA9}" srcOrd="1" destOrd="0" presId="urn:microsoft.com/office/officeart/2005/8/layout/hierarchy6"/>
    <dgm:cxn modelId="{5BA06066-6792-4704-BD1F-D80420F17CEB}" type="presParOf" srcId="{E5F3C2DD-1EEA-4D3B-ACB5-774BB74075C4}" destId="{2051B1A5-E8F0-4595-AAF8-7564E648DF25}" srcOrd="2" destOrd="0" presId="urn:microsoft.com/office/officeart/2005/8/layout/hierarchy6"/>
    <dgm:cxn modelId="{8D5979CA-D4B7-48AA-8434-CAB4B2D08E33}" type="presParOf" srcId="{E5F3C2DD-1EEA-4D3B-ACB5-774BB74075C4}" destId="{2C6DF382-FCFA-47C1-9A41-E3708DA56681}" srcOrd="3" destOrd="0" presId="urn:microsoft.com/office/officeart/2005/8/layout/hierarchy6"/>
    <dgm:cxn modelId="{7CCB1738-9C53-4D29-B6E8-7E6859EB892E}" type="presParOf" srcId="{2C6DF382-FCFA-47C1-9A41-E3708DA56681}" destId="{B94E8DCC-D11E-4668-82CE-86B2F2D441BD}" srcOrd="0" destOrd="0" presId="urn:microsoft.com/office/officeart/2005/8/layout/hierarchy6"/>
    <dgm:cxn modelId="{5C831327-DC35-4408-9A08-6A96DBBC5F2D}" type="presParOf" srcId="{2C6DF382-FCFA-47C1-9A41-E3708DA56681}" destId="{251FBA7B-737D-4AD0-8AA8-CEA5C231EE5D}" srcOrd="1" destOrd="0" presId="urn:microsoft.com/office/officeart/2005/8/layout/hierarchy6"/>
    <dgm:cxn modelId="{5801C301-BD99-4099-A583-0C99C7F3B446}" type="presParOf" srcId="{251FBA7B-737D-4AD0-8AA8-CEA5C231EE5D}" destId="{FAC4BBC9-A7F3-4400-A0A5-9CBD1687F873}" srcOrd="0" destOrd="0" presId="urn:microsoft.com/office/officeart/2005/8/layout/hierarchy6"/>
    <dgm:cxn modelId="{49E241DE-7AAD-45D7-9FC7-121EAB9A6041}" type="presParOf" srcId="{251FBA7B-737D-4AD0-8AA8-CEA5C231EE5D}" destId="{DA20DB4D-C47A-4348-B49D-0452D4A8BF44}" srcOrd="1" destOrd="0" presId="urn:microsoft.com/office/officeart/2005/8/layout/hierarchy6"/>
    <dgm:cxn modelId="{FDAC17B3-66A1-415D-B0E5-4C1D7DA30EBD}" type="presParOf" srcId="{DA20DB4D-C47A-4348-B49D-0452D4A8BF44}" destId="{EF0B6127-9B35-4E5A-BF33-F5921236457C}" srcOrd="0" destOrd="0" presId="urn:microsoft.com/office/officeart/2005/8/layout/hierarchy6"/>
    <dgm:cxn modelId="{3A70AE94-2150-4C21-8F39-774C4175FC53}" type="presParOf" srcId="{DA20DB4D-C47A-4348-B49D-0452D4A8BF44}" destId="{BAED9143-FDD7-43E6-8A15-9361B25CE453}" srcOrd="1" destOrd="0" presId="urn:microsoft.com/office/officeart/2005/8/layout/hierarchy6"/>
    <dgm:cxn modelId="{9325EA81-1CF0-4577-99D4-1141B89BBDD8}" type="presParOf" srcId="{251FBA7B-737D-4AD0-8AA8-CEA5C231EE5D}" destId="{C704D045-9E4A-40D7-9BD2-488D4C14C882}" srcOrd="2" destOrd="0" presId="urn:microsoft.com/office/officeart/2005/8/layout/hierarchy6"/>
    <dgm:cxn modelId="{E2F4C053-A6A6-4B00-B8D2-C98AE642EF00}" type="presParOf" srcId="{251FBA7B-737D-4AD0-8AA8-CEA5C231EE5D}" destId="{C7E5518D-C11A-4C30-9066-C2E72C40A12A}" srcOrd="3" destOrd="0" presId="urn:microsoft.com/office/officeart/2005/8/layout/hierarchy6"/>
    <dgm:cxn modelId="{ED4458AB-0589-41A2-BBDD-B0C4A4EC06F6}" type="presParOf" srcId="{C7E5518D-C11A-4C30-9066-C2E72C40A12A}" destId="{E35D150A-5CB9-4923-83DD-A1C8C51D77CE}" srcOrd="0" destOrd="0" presId="urn:microsoft.com/office/officeart/2005/8/layout/hierarchy6"/>
    <dgm:cxn modelId="{D8F59627-8AEF-4685-AAFC-B46344F1ED38}" type="presParOf" srcId="{C7E5518D-C11A-4C30-9066-C2E72C40A12A}" destId="{0AEBACC7-236F-41FB-B732-F8D99BC5EACA}" srcOrd="1" destOrd="0" presId="urn:microsoft.com/office/officeart/2005/8/layout/hierarchy6"/>
    <dgm:cxn modelId="{38A9F6D8-4F28-4E12-BFB8-5BA755737132}" type="presParOf" srcId="{251FBA7B-737D-4AD0-8AA8-CEA5C231EE5D}" destId="{7C1F2111-3EA8-420D-9440-E3AF6FA156EF}" srcOrd="4" destOrd="0" presId="urn:microsoft.com/office/officeart/2005/8/layout/hierarchy6"/>
    <dgm:cxn modelId="{181FC970-36A0-4D0D-92E4-8A81127C1C08}" type="presParOf" srcId="{251FBA7B-737D-4AD0-8AA8-CEA5C231EE5D}" destId="{D42C13E6-DE62-45C6-82A9-F83DC480F43D}" srcOrd="5" destOrd="0" presId="urn:microsoft.com/office/officeart/2005/8/layout/hierarchy6"/>
    <dgm:cxn modelId="{F503BE5A-C023-46F0-849F-D86C9ABBFB79}" type="presParOf" srcId="{D42C13E6-DE62-45C6-82A9-F83DC480F43D}" destId="{0E742C79-8D42-48F1-AEA0-5A23696408DB}" srcOrd="0" destOrd="0" presId="urn:microsoft.com/office/officeart/2005/8/layout/hierarchy6"/>
    <dgm:cxn modelId="{5D75C42F-CAEB-4A29-898A-BE6D5B367C4A}" type="presParOf" srcId="{D42C13E6-DE62-45C6-82A9-F83DC480F43D}" destId="{3440E04E-F996-4053-A60F-81C4DE095E3E}" srcOrd="1" destOrd="0" presId="urn:microsoft.com/office/officeart/2005/8/layout/hierarchy6"/>
    <dgm:cxn modelId="{C7085228-96EF-421C-A626-548064564C76}" type="presParOf" srcId="{E5F3C2DD-1EEA-4D3B-ACB5-774BB74075C4}" destId="{5451CF33-C6D4-4E9A-92E3-93EFE9A52E01}" srcOrd="4" destOrd="0" presId="urn:microsoft.com/office/officeart/2005/8/layout/hierarchy6"/>
    <dgm:cxn modelId="{596F8E7C-81C3-496E-9BE7-BD5F08BED5F0}" type="presParOf" srcId="{E5F3C2DD-1EEA-4D3B-ACB5-774BB74075C4}" destId="{2C7B0EAD-BBDD-4F30-B016-8E2053744C0E}" srcOrd="5" destOrd="0" presId="urn:microsoft.com/office/officeart/2005/8/layout/hierarchy6"/>
    <dgm:cxn modelId="{64EB219C-2F20-4F7F-8F3B-E009B7A5B927}" type="presParOf" srcId="{2C7B0EAD-BBDD-4F30-B016-8E2053744C0E}" destId="{DC0921A9-B81E-40FB-B736-AA718165414D}" srcOrd="0" destOrd="0" presId="urn:microsoft.com/office/officeart/2005/8/layout/hierarchy6"/>
    <dgm:cxn modelId="{94727A44-9C7F-458E-9B8E-F79CA25FF3CD}" type="presParOf" srcId="{2C7B0EAD-BBDD-4F30-B016-8E2053744C0E}" destId="{69648FD2-0444-4E26-99D0-7546B4EBDA29}" srcOrd="1" destOrd="0" presId="urn:microsoft.com/office/officeart/2005/8/layout/hierarchy6"/>
    <dgm:cxn modelId="{F10D0865-F2E0-4D54-8126-62A486CEAB16}" type="presParOf" srcId="{69648FD2-0444-4E26-99D0-7546B4EBDA29}" destId="{484B8929-3FD5-46DA-B292-631301A68EAF}" srcOrd="0" destOrd="0" presId="urn:microsoft.com/office/officeart/2005/8/layout/hierarchy6"/>
    <dgm:cxn modelId="{190E6C51-AB3B-48D1-B466-C9A4FD68A0C1}" type="presParOf" srcId="{69648FD2-0444-4E26-99D0-7546B4EBDA29}" destId="{B053F263-6AD9-42D1-84B0-1F88DE344E29}" srcOrd="1" destOrd="0" presId="urn:microsoft.com/office/officeart/2005/8/layout/hierarchy6"/>
    <dgm:cxn modelId="{2286C969-7B8F-4821-BCA8-2100D7D1DB7A}" type="presParOf" srcId="{B053F263-6AD9-42D1-84B0-1F88DE344E29}" destId="{C5E7DFA3-7E8E-4507-AFE8-56F2C80478C2}" srcOrd="0" destOrd="0" presId="urn:microsoft.com/office/officeart/2005/8/layout/hierarchy6"/>
    <dgm:cxn modelId="{F5E4CEE2-941D-4388-9430-F417DF133642}" type="presParOf" srcId="{B053F263-6AD9-42D1-84B0-1F88DE344E29}" destId="{84F8B7BB-DA5E-4CF2-A647-69EED382B0CB}" srcOrd="1" destOrd="0" presId="urn:microsoft.com/office/officeart/2005/8/layout/hierarchy6"/>
    <dgm:cxn modelId="{D590CB9F-61E9-4B98-B8EE-9A5DB37152CE}" type="presParOf" srcId="{69648FD2-0444-4E26-99D0-7546B4EBDA29}" destId="{8B601D72-87C9-4570-A39C-864E24E1D0F0}" srcOrd="2" destOrd="0" presId="urn:microsoft.com/office/officeart/2005/8/layout/hierarchy6"/>
    <dgm:cxn modelId="{B028594D-F00B-4A11-999D-8A104D754CC8}" type="presParOf" srcId="{69648FD2-0444-4E26-99D0-7546B4EBDA29}" destId="{8643B799-276E-4460-A8A1-5CC712ED9533}" srcOrd="3" destOrd="0" presId="urn:microsoft.com/office/officeart/2005/8/layout/hierarchy6"/>
    <dgm:cxn modelId="{2C0D9B1C-D29A-4DDA-B8DB-0951E1D72572}" type="presParOf" srcId="{8643B799-276E-4460-A8A1-5CC712ED9533}" destId="{C07989AC-8D8E-4AE7-B1B4-C4581676CF8D}" srcOrd="0" destOrd="0" presId="urn:microsoft.com/office/officeart/2005/8/layout/hierarchy6"/>
    <dgm:cxn modelId="{52C871E6-ED70-4EAE-9EE0-9E40AFF89690}" type="presParOf" srcId="{8643B799-276E-4460-A8A1-5CC712ED9533}" destId="{27E50FA1-6269-4891-9D06-590A6ACB3ADF}" srcOrd="1" destOrd="0" presId="urn:microsoft.com/office/officeart/2005/8/layout/hierarchy6"/>
    <dgm:cxn modelId="{FB93C412-0827-4008-A182-CD080C99C0F1}" type="presParOf" srcId="{69648FD2-0444-4E26-99D0-7546B4EBDA29}" destId="{4CD4A34E-D059-4561-B1A8-B3E398FE8278}" srcOrd="4" destOrd="0" presId="urn:microsoft.com/office/officeart/2005/8/layout/hierarchy6"/>
    <dgm:cxn modelId="{86902466-74D1-4CB5-842D-22BAA43621A2}" type="presParOf" srcId="{69648FD2-0444-4E26-99D0-7546B4EBDA29}" destId="{FEBEA4F5-B911-410A-A5B7-395A6330F537}" srcOrd="5" destOrd="0" presId="urn:microsoft.com/office/officeart/2005/8/layout/hierarchy6"/>
    <dgm:cxn modelId="{2D5579E4-8636-4910-8976-3B8FDB580079}" type="presParOf" srcId="{FEBEA4F5-B911-410A-A5B7-395A6330F537}" destId="{9DCA594E-7D4F-4C4D-9E9E-E3CE8BA512F0}" srcOrd="0" destOrd="0" presId="urn:microsoft.com/office/officeart/2005/8/layout/hierarchy6"/>
    <dgm:cxn modelId="{40741B80-83B5-431D-B486-65389F356023}" type="presParOf" srcId="{FEBEA4F5-B911-410A-A5B7-395A6330F537}" destId="{9278DE90-08CD-4C8A-8C74-B586FE8D6094}" srcOrd="1" destOrd="0" presId="urn:microsoft.com/office/officeart/2005/8/layout/hierarchy6"/>
    <dgm:cxn modelId="{4383ADC5-F3AF-42D5-AFEB-E52FCD795AB7}" type="presParOf" srcId="{E57EFB85-B8C6-488C-9483-9D667DABE764}" destId="{586AF155-E5D2-4EE5-BA60-0ABF0B0C58F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BCF4C3-AEF3-4794-95D6-FDA2B12F13B2}"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7D23F321-1E12-4667-91E3-C6457EBDD401}">
      <dgm:prSet phldrT="[Text]"/>
      <dgm:spPr/>
      <dgm:t>
        <a:bodyPr/>
        <a:lstStyle/>
        <a:p>
          <a:r>
            <a:rPr lang="en-US" dirty="0"/>
            <a:t> </a:t>
          </a:r>
        </a:p>
      </dgm:t>
    </dgm:pt>
    <dgm:pt modelId="{524FC604-C6E2-4AA8-9EB5-CA615CB449F2}" type="parTrans" cxnId="{F3979588-E482-4DB3-8192-7C0C630B475D}">
      <dgm:prSet/>
      <dgm:spPr/>
      <dgm:t>
        <a:bodyPr/>
        <a:lstStyle/>
        <a:p>
          <a:endParaRPr lang="en-US"/>
        </a:p>
      </dgm:t>
    </dgm:pt>
    <dgm:pt modelId="{4F56AE12-0419-4B2A-B951-7FA9E292B2D5}" type="sibTrans" cxnId="{F3979588-E482-4DB3-8192-7C0C630B475D}">
      <dgm:prSet/>
      <dgm:spPr/>
      <dgm:t>
        <a:bodyPr/>
        <a:lstStyle/>
        <a:p>
          <a:endParaRPr lang="en-US"/>
        </a:p>
      </dgm:t>
    </dgm:pt>
    <dgm:pt modelId="{C5C25B4E-0EEB-4E8F-939C-DCDD8BDA78B4}">
      <dgm:prSet phldrT="[Text]"/>
      <dgm:spPr>
        <a:solidFill>
          <a:schemeClr val="accent3"/>
        </a:solidFill>
      </dgm:spPr>
      <dgm:t>
        <a:bodyPr/>
        <a:lstStyle/>
        <a:p>
          <a:r>
            <a:rPr lang="en-US" dirty="0"/>
            <a:t> </a:t>
          </a:r>
        </a:p>
      </dgm:t>
    </dgm:pt>
    <dgm:pt modelId="{130B10E7-C305-4F52-B7B5-9E3BDE9DBF08}" type="parTrans" cxnId="{A48E568D-5476-47D9-918F-BC88F31FAD5D}">
      <dgm:prSet/>
      <dgm:spPr/>
      <dgm:t>
        <a:bodyPr/>
        <a:lstStyle/>
        <a:p>
          <a:endParaRPr lang="en-US"/>
        </a:p>
      </dgm:t>
    </dgm:pt>
    <dgm:pt modelId="{985CC514-5090-4F4B-9799-0BABBC3222BD}" type="sibTrans" cxnId="{A48E568D-5476-47D9-918F-BC88F31FAD5D}">
      <dgm:prSet/>
      <dgm:spPr/>
      <dgm:t>
        <a:bodyPr/>
        <a:lstStyle/>
        <a:p>
          <a:endParaRPr lang="en-US"/>
        </a:p>
      </dgm:t>
    </dgm:pt>
    <dgm:pt modelId="{CE20D5D4-D105-4B45-8009-48E0F4E2F03A}">
      <dgm:prSet phldrT="[Text]"/>
      <dgm:spPr>
        <a:solidFill>
          <a:schemeClr val="accent3"/>
        </a:solidFill>
      </dgm:spPr>
      <dgm:t>
        <a:bodyPr/>
        <a:lstStyle/>
        <a:p>
          <a:r>
            <a:rPr lang="en-US" dirty="0"/>
            <a:t> </a:t>
          </a:r>
        </a:p>
      </dgm:t>
    </dgm:pt>
    <dgm:pt modelId="{3AD9256D-D835-4C27-B280-F5224C723272}" type="parTrans" cxnId="{C499F159-91D5-40D1-A080-0EA4F2F36669}">
      <dgm:prSet/>
      <dgm:spPr/>
      <dgm:t>
        <a:bodyPr/>
        <a:lstStyle/>
        <a:p>
          <a:endParaRPr lang="en-US"/>
        </a:p>
      </dgm:t>
    </dgm:pt>
    <dgm:pt modelId="{6922D56C-56B5-4954-91C7-A82347328286}" type="sibTrans" cxnId="{C499F159-91D5-40D1-A080-0EA4F2F36669}">
      <dgm:prSet/>
      <dgm:spPr/>
      <dgm:t>
        <a:bodyPr/>
        <a:lstStyle/>
        <a:p>
          <a:endParaRPr lang="en-US"/>
        </a:p>
      </dgm:t>
    </dgm:pt>
    <dgm:pt modelId="{FE2591FA-1B7F-49BC-8E39-30DDCA505483}">
      <dgm:prSet phldrT="[Text]"/>
      <dgm:spPr>
        <a:solidFill>
          <a:schemeClr val="accent5">
            <a:lumMod val="60000"/>
            <a:lumOff val="40000"/>
          </a:schemeClr>
        </a:solidFill>
      </dgm:spPr>
      <dgm:t>
        <a:bodyPr/>
        <a:lstStyle/>
        <a:p>
          <a:endParaRPr lang="en-US" dirty="0"/>
        </a:p>
      </dgm:t>
    </dgm:pt>
    <dgm:pt modelId="{2F23E82C-D1B1-44B9-8C64-D082308F5192}" type="parTrans" cxnId="{AC01DCF0-1947-468F-B8CA-F7A8BF4027E6}">
      <dgm:prSet/>
      <dgm:spPr/>
      <dgm:t>
        <a:bodyPr/>
        <a:lstStyle/>
        <a:p>
          <a:endParaRPr lang="en-US"/>
        </a:p>
      </dgm:t>
    </dgm:pt>
    <dgm:pt modelId="{C48D3D86-43F7-497B-9155-8F3927F76E35}" type="sibTrans" cxnId="{AC01DCF0-1947-468F-B8CA-F7A8BF4027E6}">
      <dgm:prSet/>
      <dgm:spPr/>
      <dgm:t>
        <a:bodyPr/>
        <a:lstStyle/>
        <a:p>
          <a:endParaRPr lang="en-US"/>
        </a:p>
      </dgm:t>
    </dgm:pt>
    <dgm:pt modelId="{67945BB6-CEA6-4876-918A-C544480CFFA1}">
      <dgm:prSet phldrT="[Text]"/>
      <dgm:spPr>
        <a:solidFill>
          <a:schemeClr val="accent5">
            <a:lumMod val="60000"/>
            <a:lumOff val="40000"/>
          </a:schemeClr>
        </a:solidFill>
      </dgm:spPr>
      <dgm:t>
        <a:bodyPr/>
        <a:lstStyle/>
        <a:p>
          <a:endParaRPr lang="en-US" dirty="0"/>
        </a:p>
      </dgm:t>
    </dgm:pt>
    <dgm:pt modelId="{B855EF0F-76BF-4CA0-BC6C-60FCC751288C}" type="parTrans" cxnId="{B3DE6DAF-E104-40AB-A9C5-46693C9FEB6D}">
      <dgm:prSet/>
      <dgm:spPr/>
      <dgm:t>
        <a:bodyPr/>
        <a:lstStyle/>
        <a:p>
          <a:endParaRPr lang="en-US"/>
        </a:p>
      </dgm:t>
    </dgm:pt>
    <dgm:pt modelId="{8C5805D6-94AC-4879-9B80-F35A87373EA5}" type="sibTrans" cxnId="{B3DE6DAF-E104-40AB-A9C5-46693C9FEB6D}">
      <dgm:prSet/>
      <dgm:spPr/>
      <dgm:t>
        <a:bodyPr/>
        <a:lstStyle/>
        <a:p>
          <a:endParaRPr lang="en-US"/>
        </a:p>
      </dgm:t>
    </dgm:pt>
    <dgm:pt modelId="{4ABEB281-6BFC-4078-9184-8A8291204C43}">
      <dgm:prSet phldrT="[Text]"/>
      <dgm:spPr>
        <a:solidFill>
          <a:schemeClr val="accent5">
            <a:lumMod val="60000"/>
            <a:lumOff val="40000"/>
          </a:schemeClr>
        </a:solidFill>
      </dgm:spPr>
      <dgm:t>
        <a:bodyPr/>
        <a:lstStyle/>
        <a:p>
          <a:endParaRPr lang="en-US" dirty="0"/>
        </a:p>
      </dgm:t>
    </dgm:pt>
    <dgm:pt modelId="{F7ACF953-6425-4CF2-8ECA-E2518A590B14}" type="parTrans" cxnId="{E9F2D2E8-EADA-47D2-B7BA-F3DCB24136CF}">
      <dgm:prSet/>
      <dgm:spPr/>
      <dgm:t>
        <a:bodyPr/>
        <a:lstStyle/>
        <a:p>
          <a:endParaRPr lang="en-US"/>
        </a:p>
      </dgm:t>
    </dgm:pt>
    <dgm:pt modelId="{97DCDA97-B311-4A80-9C7D-1E74ED529620}" type="sibTrans" cxnId="{E9F2D2E8-EADA-47D2-B7BA-F3DCB24136CF}">
      <dgm:prSet/>
      <dgm:spPr/>
      <dgm:t>
        <a:bodyPr/>
        <a:lstStyle/>
        <a:p>
          <a:endParaRPr lang="en-US"/>
        </a:p>
      </dgm:t>
    </dgm:pt>
    <dgm:pt modelId="{FFFD8FD7-C54F-4285-911D-FB3724E0FFCA}">
      <dgm:prSet phldrT="[Text]"/>
      <dgm:spPr>
        <a:solidFill>
          <a:schemeClr val="accent5">
            <a:lumMod val="60000"/>
            <a:lumOff val="40000"/>
          </a:schemeClr>
        </a:solidFill>
      </dgm:spPr>
      <dgm:t>
        <a:bodyPr/>
        <a:lstStyle/>
        <a:p>
          <a:endParaRPr lang="en-US" dirty="0"/>
        </a:p>
      </dgm:t>
    </dgm:pt>
    <dgm:pt modelId="{22F071AC-C1C4-42AA-AE8D-64A26CBA7D63}" type="parTrans" cxnId="{B83FD529-D8C5-472D-B661-B8F75A5498AF}">
      <dgm:prSet/>
      <dgm:spPr/>
      <dgm:t>
        <a:bodyPr/>
        <a:lstStyle/>
        <a:p>
          <a:endParaRPr lang="en-US"/>
        </a:p>
      </dgm:t>
    </dgm:pt>
    <dgm:pt modelId="{29B0DAA6-A17D-4209-9C43-C9722BB98EC1}" type="sibTrans" cxnId="{B83FD529-D8C5-472D-B661-B8F75A5498AF}">
      <dgm:prSet/>
      <dgm:spPr/>
      <dgm:t>
        <a:bodyPr/>
        <a:lstStyle/>
        <a:p>
          <a:endParaRPr lang="en-US"/>
        </a:p>
      </dgm:t>
    </dgm:pt>
    <dgm:pt modelId="{2122DDD2-FEED-4134-9983-E8BD969DFB92}">
      <dgm:prSet phldrT="[Text]"/>
      <dgm:spPr>
        <a:solidFill>
          <a:schemeClr val="accent5">
            <a:lumMod val="60000"/>
            <a:lumOff val="40000"/>
          </a:schemeClr>
        </a:solidFill>
      </dgm:spPr>
      <dgm:t>
        <a:bodyPr/>
        <a:lstStyle/>
        <a:p>
          <a:endParaRPr lang="en-US" dirty="0"/>
        </a:p>
      </dgm:t>
    </dgm:pt>
    <dgm:pt modelId="{37F21490-3309-4FAE-AED0-860FDB7F53D0}" type="parTrans" cxnId="{CE1C57B9-FC46-4281-B79D-01BE73082776}">
      <dgm:prSet/>
      <dgm:spPr/>
      <dgm:t>
        <a:bodyPr/>
        <a:lstStyle/>
        <a:p>
          <a:endParaRPr lang="en-US"/>
        </a:p>
      </dgm:t>
    </dgm:pt>
    <dgm:pt modelId="{95DF57B1-19C8-40B5-8A0A-CC931BDC36FB}" type="sibTrans" cxnId="{CE1C57B9-FC46-4281-B79D-01BE73082776}">
      <dgm:prSet/>
      <dgm:spPr/>
      <dgm:t>
        <a:bodyPr/>
        <a:lstStyle/>
        <a:p>
          <a:endParaRPr lang="en-US"/>
        </a:p>
      </dgm:t>
    </dgm:pt>
    <dgm:pt modelId="{C1535280-886D-49E8-866C-24DE1C69A500}">
      <dgm:prSet phldrT="[Text]"/>
      <dgm:spPr>
        <a:solidFill>
          <a:schemeClr val="accent5">
            <a:lumMod val="60000"/>
            <a:lumOff val="40000"/>
          </a:schemeClr>
        </a:solidFill>
      </dgm:spPr>
      <dgm:t>
        <a:bodyPr/>
        <a:lstStyle/>
        <a:p>
          <a:endParaRPr lang="en-US" dirty="0"/>
        </a:p>
      </dgm:t>
    </dgm:pt>
    <dgm:pt modelId="{1909BB53-B4A6-4F3A-A268-0A21B37C4BD5}" type="parTrans" cxnId="{CECCDEFF-8140-4A07-BA5E-A692042B8983}">
      <dgm:prSet/>
      <dgm:spPr/>
      <dgm:t>
        <a:bodyPr/>
        <a:lstStyle/>
        <a:p>
          <a:endParaRPr lang="en-US"/>
        </a:p>
      </dgm:t>
    </dgm:pt>
    <dgm:pt modelId="{6A733526-D40F-4F24-823A-0352CCC7259D}" type="sibTrans" cxnId="{CECCDEFF-8140-4A07-BA5E-A692042B8983}">
      <dgm:prSet/>
      <dgm:spPr/>
      <dgm:t>
        <a:bodyPr/>
        <a:lstStyle/>
        <a:p>
          <a:endParaRPr lang="en-US"/>
        </a:p>
      </dgm:t>
    </dgm:pt>
    <dgm:pt modelId="{6900F742-1BF8-4B0B-A4AF-A729060E1E27}">
      <dgm:prSet phldrT="[Text]"/>
      <dgm:spPr>
        <a:solidFill>
          <a:schemeClr val="accent5">
            <a:lumMod val="60000"/>
            <a:lumOff val="40000"/>
          </a:schemeClr>
        </a:solidFill>
      </dgm:spPr>
      <dgm:t>
        <a:bodyPr/>
        <a:lstStyle/>
        <a:p>
          <a:endParaRPr lang="en-US" dirty="0"/>
        </a:p>
      </dgm:t>
    </dgm:pt>
    <dgm:pt modelId="{B2846B58-B1EF-4875-9C4E-632576613B2A}" type="parTrans" cxnId="{9F1D7F86-103D-4F7E-B03B-73D0EAF26BD8}">
      <dgm:prSet/>
      <dgm:spPr/>
      <dgm:t>
        <a:bodyPr/>
        <a:lstStyle/>
        <a:p>
          <a:endParaRPr lang="en-US"/>
        </a:p>
      </dgm:t>
    </dgm:pt>
    <dgm:pt modelId="{CB31A0E0-8D7E-4AAF-B76A-05C89A147C53}" type="sibTrans" cxnId="{9F1D7F86-103D-4F7E-B03B-73D0EAF26BD8}">
      <dgm:prSet/>
      <dgm:spPr/>
      <dgm:t>
        <a:bodyPr/>
        <a:lstStyle/>
        <a:p>
          <a:endParaRPr lang="en-US"/>
        </a:p>
      </dgm:t>
    </dgm:pt>
    <dgm:pt modelId="{293437DA-E617-4F2D-96A3-B15ECC12E545}">
      <dgm:prSet phldrT="[Text]"/>
      <dgm:spPr>
        <a:solidFill>
          <a:schemeClr val="accent3"/>
        </a:solidFill>
      </dgm:spPr>
      <dgm:t>
        <a:bodyPr/>
        <a:lstStyle/>
        <a:p>
          <a:endParaRPr lang="en-US" dirty="0"/>
        </a:p>
      </dgm:t>
    </dgm:pt>
    <dgm:pt modelId="{A9A1C48F-D055-43D3-9211-C227C68F4998}" type="parTrans" cxnId="{0F64D692-029B-4E1A-9BC8-877BA828C482}">
      <dgm:prSet/>
      <dgm:spPr/>
      <dgm:t>
        <a:bodyPr/>
        <a:lstStyle/>
        <a:p>
          <a:endParaRPr lang="en-US"/>
        </a:p>
      </dgm:t>
    </dgm:pt>
    <dgm:pt modelId="{1C8B0C9E-3136-4BB4-80BA-4D81F175DD81}" type="sibTrans" cxnId="{0F64D692-029B-4E1A-9BC8-877BA828C482}">
      <dgm:prSet/>
      <dgm:spPr/>
      <dgm:t>
        <a:bodyPr/>
        <a:lstStyle/>
        <a:p>
          <a:endParaRPr lang="en-US"/>
        </a:p>
      </dgm:t>
    </dgm:pt>
    <dgm:pt modelId="{733DDFD7-E37F-4404-90B7-5731FA8E74BB}">
      <dgm:prSet phldrT="[Text]"/>
      <dgm:spPr>
        <a:solidFill>
          <a:schemeClr val="accent5">
            <a:lumMod val="60000"/>
            <a:lumOff val="40000"/>
          </a:schemeClr>
        </a:solidFill>
      </dgm:spPr>
      <dgm:t>
        <a:bodyPr/>
        <a:lstStyle/>
        <a:p>
          <a:endParaRPr lang="en-US" dirty="0"/>
        </a:p>
      </dgm:t>
    </dgm:pt>
    <dgm:pt modelId="{BA2A7B6F-C083-4C7C-93DF-98AF6F056D81}" type="parTrans" cxnId="{6640285A-D12F-4C78-92B9-85BE11EA42C2}">
      <dgm:prSet/>
      <dgm:spPr/>
      <dgm:t>
        <a:bodyPr/>
        <a:lstStyle/>
        <a:p>
          <a:endParaRPr lang="en-US"/>
        </a:p>
      </dgm:t>
    </dgm:pt>
    <dgm:pt modelId="{2CBE3E10-712B-4E0C-9E34-26825CB8A042}" type="sibTrans" cxnId="{6640285A-D12F-4C78-92B9-85BE11EA42C2}">
      <dgm:prSet/>
      <dgm:spPr/>
      <dgm:t>
        <a:bodyPr/>
        <a:lstStyle/>
        <a:p>
          <a:endParaRPr lang="en-US"/>
        </a:p>
      </dgm:t>
    </dgm:pt>
    <dgm:pt modelId="{128F51D9-75A2-4481-95BB-3A8CB54EC4F4}">
      <dgm:prSet phldrT="[Text]"/>
      <dgm:spPr>
        <a:solidFill>
          <a:schemeClr val="accent5">
            <a:lumMod val="60000"/>
            <a:lumOff val="40000"/>
          </a:schemeClr>
        </a:solidFill>
      </dgm:spPr>
      <dgm:t>
        <a:bodyPr/>
        <a:lstStyle/>
        <a:p>
          <a:endParaRPr lang="en-US" dirty="0"/>
        </a:p>
      </dgm:t>
    </dgm:pt>
    <dgm:pt modelId="{7B927E40-F798-4462-AA63-786C6BEA266A}" type="parTrans" cxnId="{32E6ABCD-35AF-4F37-890B-54308DBC71DF}">
      <dgm:prSet/>
      <dgm:spPr/>
      <dgm:t>
        <a:bodyPr/>
        <a:lstStyle/>
        <a:p>
          <a:endParaRPr lang="en-US"/>
        </a:p>
      </dgm:t>
    </dgm:pt>
    <dgm:pt modelId="{F54F59A6-C0EC-4776-AC60-D2FEB31C6EBA}" type="sibTrans" cxnId="{32E6ABCD-35AF-4F37-890B-54308DBC71DF}">
      <dgm:prSet/>
      <dgm:spPr/>
      <dgm:t>
        <a:bodyPr/>
        <a:lstStyle/>
        <a:p>
          <a:endParaRPr lang="en-US"/>
        </a:p>
      </dgm:t>
    </dgm:pt>
    <dgm:pt modelId="{9C4D8A4C-F969-4A28-91FB-F0BC193C8828}">
      <dgm:prSet phldrT="[Text]"/>
      <dgm:spPr>
        <a:solidFill>
          <a:schemeClr val="accent2"/>
        </a:solidFill>
      </dgm:spPr>
      <dgm:t>
        <a:bodyPr/>
        <a:lstStyle/>
        <a:p>
          <a:endParaRPr lang="en-US" dirty="0"/>
        </a:p>
      </dgm:t>
    </dgm:pt>
    <dgm:pt modelId="{03BBE092-8258-4890-B43B-E25EE41ABD6C}" type="parTrans" cxnId="{2C18AC89-42B2-4607-9B57-552965BC581C}">
      <dgm:prSet/>
      <dgm:spPr/>
      <dgm:t>
        <a:bodyPr/>
        <a:lstStyle/>
        <a:p>
          <a:endParaRPr lang="en-US"/>
        </a:p>
      </dgm:t>
    </dgm:pt>
    <dgm:pt modelId="{0BA73385-8A9F-459A-BCD3-6188DE43F5AE}" type="sibTrans" cxnId="{2C18AC89-42B2-4607-9B57-552965BC581C}">
      <dgm:prSet/>
      <dgm:spPr/>
      <dgm:t>
        <a:bodyPr/>
        <a:lstStyle/>
        <a:p>
          <a:endParaRPr lang="en-US"/>
        </a:p>
      </dgm:t>
    </dgm:pt>
    <dgm:pt modelId="{2B6B962A-52D1-4FFB-91ED-D6111CBD995B}">
      <dgm:prSet phldrT="[Text]"/>
      <dgm:spPr>
        <a:solidFill>
          <a:schemeClr val="accent5">
            <a:lumMod val="60000"/>
            <a:lumOff val="40000"/>
          </a:schemeClr>
        </a:solidFill>
      </dgm:spPr>
      <dgm:t>
        <a:bodyPr/>
        <a:lstStyle/>
        <a:p>
          <a:endParaRPr lang="en-US" dirty="0"/>
        </a:p>
      </dgm:t>
    </dgm:pt>
    <dgm:pt modelId="{D7BF9218-5344-4BB2-B3F1-A65E831E3551}" type="parTrans" cxnId="{C33ACB54-83D9-45AA-A21D-72D051B6D103}">
      <dgm:prSet/>
      <dgm:spPr/>
      <dgm:t>
        <a:bodyPr/>
        <a:lstStyle/>
        <a:p>
          <a:endParaRPr lang="en-US"/>
        </a:p>
      </dgm:t>
    </dgm:pt>
    <dgm:pt modelId="{6EFA1595-199A-4DED-B1CC-777C709674EA}" type="sibTrans" cxnId="{C33ACB54-83D9-45AA-A21D-72D051B6D103}">
      <dgm:prSet/>
      <dgm:spPr/>
      <dgm:t>
        <a:bodyPr/>
        <a:lstStyle/>
        <a:p>
          <a:endParaRPr lang="en-US"/>
        </a:p>
      </dgm:t>
    </dgm:pt>
    <dgm:pt modelId="{7EB3AAC4-224B-4DCC-A893-479EEEA9341C}">
      <dgm:prSet phldrT="[Text]"/>
      <dgm:spPr>
        <a:solidFill>
          <a:schemeClr val="accent5">
            <a:lumMod val="60000"/>
            <a:lumOff val="40000"/>
          </a:schemeClr>
        </a:solidFill>
      </dgm:spPr>
      <dgm:t>
        <a:bodyPr/>
        <a:lstStyle/>
        <a:p>
          <a:endParaRPr lang="en-US" dirty="0"/>
        </a:p>
      </dgm:t>
    </dgm:pt>
    <dgm:pt modelId="{004E6292-5454-4990-A769-73D913DF24EE}" type="parTrans" cxnId="{4CCA6519-2CF0-4AFB-8350-9C1730C8E4FA}">
      <dgm:prSet/>
      <dgm:spPr/>
      <dgm:t>
        <a:bodyPr/>
        <a:lstStyle/>
        <a:p>
          <a:endParaRPr lang="en-US"/>
        </a:p>
      </dgm:t>
    </dgm:pt>
    <dgm:pt modelId="{29BCE862-8F13-4908-8682-77DC818519E3}" type="sibTrans" cxnId="{4CCA6519-2CF0-4AFB-8350-9C1730C8E4FA}">
      <dgm:prSet/>
      <dgm:spPr/>
      <dgm:t>
        <a:bodyPr/>
        <a:lstStyle/>
        <a:p>
          <a:endParaRPr lang="en-US"/>
        </a:p>
      </dgm:t>
    </dgm:pt>
    <dgm:pt modelId="{13D621AC-ECEB-4453-A58B-06B4934A26E5}">
      <dgm:prSet phldrT="[Text]"/>
      <dgm:spPr>
        <a:solidFill>
          <a:schemeClr val="accent2"/>
        </a:solidFill>
      </dgm:spPr>
      <dgm:t>
        <a:bodyPr/>
        <a:lstStyle/>
        <a:p>
          <a:endParaRPr lang="en-US" dirty="0"/>
        </a:p>
      </dgm:t>
    </dgm:pt>
    <dgm:pt modelId="{1AD25EE6-4AEB-4FD4-B7CE-BE76287C1C58}" type="parTrans" cxnId="{4680FEE5-7332-446F-A273-CD9786624A7D}">
      <dgm:prSet/>
      <dgm:spPr/>
      <dgm:t>
        <a:bodyPr/>
        <a:lstStyle/>
        <a:p>
          <a:endParaRPr lang="en-US"/>
        </a:p>
      </dgm:t>
    </dgm:pt>
    <dgm:pt modelId="{0D346D85-30A7-4B81-9F64-40274F7E86B8}" type="sibTrans" cxnId="{4680FEE5-7332-446F-A273-CD9786624A7D}">
      <dgm:prSet/>
      <dgm:spPr/>
      <dgm:t>
        <a:bodyPr/>
        <a:lstStyle/>
        <a:p>
          <a:endParaRPr lang="en-US"/>
        </a:p>
      </dgm:t>
    </dgm:pt>
    <dgm:pt modelId="{55E97D16-31E2-474B-9B03-9DBD442FC981}">
      <dgm:prSet phldrT="[Text]"/>
      <dgm:spPr>
        <a:solidFill>
          <a:schemeClr val="accent5">
            <a:lumMod val="60000"/>
            <a:lumOff val="40000"/>
          </a:schemeClr>
        </a:solidFill>
      </dgm:spPr>
      <dgm:t>
        <a:bodyPr/>
        <a:lstStyle/>
        <a:p>
          <a:endParaRPr lang="en-US" dirty="0"/>
        </a:p>
      </dgm:t>
    </dgm:pt>
    <dgm:pt modelId="{17D99595-9A05-4CB1-80D1-FFA8D532CED2}" type="parTrans" cxnId="{206A4DFB-D102-46BB-A0ED-C31664AC6747}">
      <dgm:prSet/>
      <dgm:spPr/>
      <dgm:t>
        <a:bodyPr/>
        <a:lstStyle/>
        <a:p>
          <a:endParaRPr lang="en-US"/>
        </a:p>
      </dgm:t>
    </dgm:pt>
    <dgm:pt modelId="{01CF7F4F-A799-4350-AD88-982A38AD6C19}" type="sibTrans" cxnId="{206A4DFB-D102-46BB-A0ED-C31664AC6747}">
      <dgm:prSet/>
      <dgm:spPr/>
      <dgm:t>
        <a:bodyPr/>
        <a:lstStyle/>
        <a:p>
          <a:endParaRPr lang="en-US"/>
        </a:p>
      </dgm:t>
    </dgm:pt>
    <dgm:pt modelId="{16C253AB-A583-4381-8DEB-F4A50CB755EB}">
      <dgm:prSet phldrT="[Text]"/>
      <dgm:spPr>
        <a:solidFill>
          <a:schemeClr val="accent5">
            <a:lumMod val="60000"/>
            <a:lumOff val="40000"/>
          </a:schemeClr>
        </a:solidFill>
      </dgm:spPr>
      <dgm:t>
        <a:bodyPr/>
        <a:lstStyle/>
        <a:p>
          <a:endParaRPr lang="en-US" dirty="0"/>
        </a:p>
      </dgm:t>
    </dgm:pt>
    <dgm:pt modelId="{151D3F0C-EE46-4FBA-BB3D-467E627DD073}" type="parTrans" cxnId="{5E391948-1832-4AC8-91A6-0B7096FEBF39}">
      <dgm:prSet/>
      <dgm:spPr/>
      <dgm:t>
        <a:bodyPr/>
        <a:lstStyle/>
        <a:p>
          <a:endParaRPr lang="en-US"/>
        </a:p>
      </dgm:t>
    </dgm:pt>
    <dgm:pt modelId="{2976A516-7D02-42C3-BD5C-AABB1EB4E461}" type="sibTrans" cxnId="{5E391948-1832-4AC8-91A6-0B7096FEBF39}">
      <dgm:prSet/>
      <dgm:spPr/>
      <dgm:t>
        <a:bodyPr/>
        <a:lstStyle/>
        <a:p>
          <a:endParaRPr lang="en-US"/>
        </a:p>
      </dgm:t>
    </dgm:pt>
    <dgm:pt modelId="{23EC3C37-9963-4F9A-8790-A37ED911CB5C}">
      <dgm:prSet phldrT="[Text]"/>
      <dgm:spPr>
        <a:solidFill>
          <a:schemeClr val="accent2"/>
        </a:solidFill>
      </dgm:spPr>
      <dgm:t>
        <a:bodyPr/>
        <a:lstStyle/>
        <a:p>
          <a:endParaRPr lang="en-US" dirty="0"/>
        </a:p>
      </dgm:t>
    </dgm:pt>
    <dgm:pt modelId="{F06B689E-642F-4FC2-AF5D-1999B044B43A}" type="parTrans" cxnId="{1AB332BF-857C-429C-9B5C-4680CA28996E}">
      <dgm:prSet/>
      <dgm:spPr/>
      <dgm:t>
        <a:bodyPr/>
        <a:lstStyle/>
        <a:p>
          <a:endParaRPr lang="en-US"/>
        </a:p>
      </dgm:t>
    </dgm:pt>
    <dgm:pt modelId="{594460C3-C195-4DC2-8923-815137D986F5}" type="sibTrans" cxnId="{1AB332BF-857C-429C-9B5C-4680CA28996E}">
      <dgm:prSet/>
      <dgm:spPr/>
      <dgm:t>
        <a:bodyPr/>
        <a:lstStyle/>
        <a:p>
          <a:endParaRPr lang="en-US"/>
        </a:p>
      </dgm:t>
    </dgm:pt>
    <dgm:pt modelId="{9A091702-B72B-40CF-A8CE-9E796C37E326}">
      <dgm:prSet phldrT="[Text]"/>
      <dgm:spPr>
        <a:solidFill>
          <a:schemeClr val="accent5">
            <a:lumMod val="60000"/>
            <a:lumOff val="40000"/>
          </a:schemeClr>
        </a:solidFill>
      </dgm:spPr>
      <dgm:t>
        <a:bodyPr/>
        <a:lstStyle/>
        <a:p>
          <a:endParaRPr lang="en-US" dirty="0"/>
        </a:p>
      </dgm:t>
    </dgm:pt>
    <dgm:pt modelId="{02828EBB-6237-47C7-B13A-16C5C7E5F46F}" type="parTrans" cxnId="{3EF223A8-5DFD-4240-9054-5E0D450DE07E}">
      <dgm:prSet/>
      <dgm:spPr/>
      <dgm:t>
        <a:bodyPr/>
        <a:lstStyle/>
        <a:p>
          <a:endParaRPr lang="en-US"/>
        </a:p>
      </dgm:t>
    </dgm:pt>
    <dgm:pt modelId="{425EDEFE-C68D-45AB-823B-4977BE7F8D7B}" type="sibTrans" cxnId="{3EF223A8-5DFD-4240-9054-5E0D450DE07E}">
      <dgm:prSet/>
      <dgm:spPr/>
      <dgm:t>
        <a:bodyPr/>
        <a:lstStyle/>
        <a:p>
          <a:endParaRPr lang="en-US"/>
        </a:p>
      </dgm:t>
    </dgm:pt>
    <dgm:pt modelId="{D8B70CCE-ED8F-415C-9027-6675378C76BF}">
      <dgm:prSet phldrT="[Text]"/>
      <dgm:spPr>
        <a:solidFill>
          <a:schemeClr val="accent5">
            <a:lumMod val="60000"/>
            <a:lumOff val="40000"/>
          </a:schemeClr>
        </a:solidFill>
      </dgm:spPr>
      <dgm:t>
        <a:bodyPr/>
        <a:lstStyle/>
        <a:p>
          <a:endParaRPr lang="en-US" dirty="0"/>
        </a:p>
      </dgm:t>
    </dgm:pt>
    <dgm:pt modelId="{B1A969E9-CDB7-4895-894B-20731A398821}" type="parTrans" cxnId="{7D7B2C6D-EFF1-4818-A3F4-3044C2718EE7}">
      <dgm:prSet/>
      <dgm:spPr/>
      <dgm:t>
        <a:bodyPr/>
        <a:lstStyle/>
        <a:p>
          <a:endParaRPr lang="en-US"/>
        </a:p>
      </dgm:t>
    </dgm:pt>
    <dgm:pt modelId="{45793B50-3CF0-4ABA-8046-E77427CA69F6}" type="sibTrans" cxnId="{7D7B2C6D-EFF1-4818-A3F4-3044C2718EE7}">
      <dgm:prSet/>
      <dgm:spPr/>
      <dgm:t>
        <a:bodyPr/>
        <a:lstStyle/>
        <a:p>
          <a:endParaRPr lang="en-US"/>
        </a:p>
      </dgm:t>
    </dgm:pt>
    <dgm:pt modelId="{BF6ADC26-F921-470C-B71C-7EC5327D2BD9}">
      <dgm:prSet phldrT="[Text]"/>
      <dgm:spPr>
        <a:solidFill>
          <a:schemeClr val="accent2"/>
        </a:solidFill>
      </dgm:spPr>
      <dgm:t>
        <a:bodyPr/>
        <a:lstStyle/>
        <a:p>
          <a:endParaRPr lang="en-US" dirty="0"/>
        </a:p>
      </dgm:t>
    </dgm:pt>
    <dgm:pt modelId="{89E072A7-EF50-41D9-BE93-8CEABD7E33DF}" type="parTrans" cxnId="{E2E0D324-ACD6-4D89-9AD5-106EA9DACA0B}">
      <dgm:prSet/>
      <dgm:spPr/>
      <dgm:t>
        <a:bodyPr/>
        <a:lstStyle/>
        <a:p>
          <a:endParaRPr lang="en-US"/>
        </a:p>
      </dgm:t>
    </dgm:pt>
    <dgm:pt modelId="{2122BEC8-3844-4BF4-87BB-A56E857F914F}" type="sibTrans" cxnId="{E2E0D324-ACD6-4D89-9AD5-106EA9DACA0B}">
      <dgm:prSet/>
      <dgm:spPr/>
      <dgm:t>
        <a:bodyPr/>
        <a:lstStyle/>
        <a:p>
          <a:endParaRPr lang="en-US"/>
        </a:p>
      </dgm:t>
    </dgm:pt>
    <dgm:pt modelId="{64AA0E5A-B561-4A4C-93CD-6B59AB9587C1}">
      <dgm:prSet phldrT="[Text]"/>
      <dgm:spPr>
        <a:solidFill>
          <a:schemeClr val="accent5">
            <a:lumMod val="60000"/>
            <a:lumOff val="40000"/>
          </a:schemeClr>
        </a:solidFill>
      </dgm:spPr>
      <dgm:t>
        <a:bodyPr/>
        <a:lstStyle/>
        <a:p>
          <a:endParaRPr lang="en-US" dirty="0"/>
        </a:p>
      </dgm:t>
    </dgm:pt>
    <dgm:pt modelId="{D06062CE-4FE4-4817-BF97-22A9F48E33DA}" type="parTrans" cxnId="{05ACF18A-6DAD-488B-A09B-345CF32CC745}">
      <dgm:prSet/>
      <dgm:spPr/>
      <dgm:t>
        <a:bodyPr/>
        <a:lstStyle/>
        <a:p>
          <a:endParaRPr lang="en-US"/>
        </a:p>
      </dgm:t>
    </dgm:pt>
    <dgm:pt modelId="{CBD204EA-474B-4F7A-AE3E-9F6ED0C58CFB}" type="sibTrans" cxnId="{05ACF18A-6DAD-488B-A09B-345CF32CC745}">
      <dgm:prSet/>
      <dgm:spPr/>
      <dgm:t>
        <a:bodyPr/>
        <a:lstStyle/>
        <a:p>
          <a:endParaRPr lang="en-US"/>
        </a:p>
      </dgm:t>
    </dgm:pt>
    <dgm:pt modelId="{08C60C96-D9AE-4572-9672-CDE8BF7E12C6}">
      <dgm:prSet phldrT="[Text]"/>
      <dgm:spPr>
        <a:solidFill>
          <a:schemeClr val="accent5">
            <a:lumMod val="60000"/>
            <a:lumOff val="40000"/>
          </a:schemeClr>
        </a:solidFill>
      </dgm:spPr>
      <dgm:t>
        <a:bodyPr/>
        <a:lstStyle/>
        <a:p>
          <a:endParaRPr lang="en-US" dirty="0"/>
        </a:p>
      </dgm:t>
    </dgm:pt>
    <dgm:pt modelId="{4DA1AD99-D929-4E82-BFBC-882272C44885}" type="parTrans" cxnId="{90B3BD94-3F54-49E1-B5D1-739D7D856A40}">
      <dgm:prSet/>
      <dgm:spPr/>
      <dgm:t>
        <a:bodyPr/>
        <a:lstStyle/>
        <a:p>
          <a:endParaRPr lang="en-US"/>
        </a:p>
      </dgm:t>
    </dgm:pt>
    <dgm:pt modelId="{02F6C8ED-A984-48A7-8139-95E0AC937A0D}" type="sibTrans" cxnId="{90B3BD94-3F54-49E1-B5D1-739D7D856A40}">
      <dgm:prSet/>
      <dgm:spPr/>
      <dgm:t>
        <a:bodyPr/>
        <a:lstStyle/>
        <a:p>
          <a:endParaRPr lang="en-US"/>
        </a:p>
      </dgm:t>
    </dgm:pt>
    <dgm:pt modelId="{80AFA642-84F6-4B7C-9428-909CEB379EB0}">
      <dgm:prSet phldrT="[Text]"/>
      <dgm:spPr>
        <a:solidFill>
          <a:schemeClr val="accent2"/>
        </a:solidFill>
      </dgm:spPr>
      <dgm:t>
        <a:bodyPr/>
        <a:lstStyle/>
        <a:p>
          <a:endParaRPr lang="en-US" dirty="0"/>
        </a:p>
      </dgm:t>
    </dgm:pt>
    <dgm:pt modelId="{8BE87E31-0D2C-44DC-A39F-D5497A705758}" type="parTrans" cxnId="{FCA0B50B-F48A-4DCC-9527-F3A2F17EA43F}">
      <dgm:prSet/>
      <dgm:spPr/>
      <dgm:t>
        <a:bodyPr/>
        <a:lstStyle/>
        <a:p>
          <a:endParaRPr lang="en-US"/>
        </a:p>
      </dgm:t>
    </dgm:pt>
    <dgm:pt modelId="{F454ACBE-8168-4323-84F9-D12184DE7E94}" type="sibTrans" cxnId="{FCA0B50B-F48A-4DCC-9527-F3A2F17EA43F}">
      <dgm:prSet/>
      <dgm:spPr/>
      <dgm:t>
        <a:bodyPr/>
        <a:lstStyle/>
        <a:p>
          <a:endParaRPr lang="en-US"/>
        </a:p>
      </dgm:t>
    </dgm:pt>
    <dgm:pt modelId="{0DDD3D68-2796-4257-BD61-FBB38B450A91}">
      <dgm:prSet phldrT="[Text]"/>
      <dgm:spPr>
        <a:solidFill>
          <a:schemeClr val="accent5">
            <a:lumMod val="60000"/>
            <a:lumOff val="40000"/>
          </a:schemeClr>
        </a:solidFill>
      </dgm:spPr>
      <dgm:t>
        <a:bodyPr/>
        <a:lstStyle/>
        <a:p>
          <a:endParaRPr lang="en-US" dirty="0"/>
        </a:p>
      </dgm:t>
    </dgm:pt>
    <dgm:pt modelId="{5086C98B-3924-408F-94C6-D3F7196E56DF}" type="parTrans" cxnId="{B78E537D-85DA-4F94-95F3-1DCDC9075200}">
      <dgm:prSet/>
      <dgm:spPr/>
      <dgm:t>
        <a:bodyPr/>
        <a:lstStyle/>
        <a:p>
          <a:endParaRPr lang="en-US"/>
        </a:p>
      </dgm:t>
    </dgm:pt>
    <dgm:pt modelId="{CE634F1E-99F9-4648-A20D-EA76DEE2EB0F}" type="sibTrans" cxnId="{B78E537D-85DA-4F94-95F3-1DCDC9075200}">
      <dgm:prSet/>
      <dgm:spPr/>
      <dgm:t>
        <a:bodyPr/>
        <a:lstStyle/>
        <a:p>
          <a:endParaRPr lang="en-US"/>
        </a:p>
      </dgm:t>
    </dgm:pt>
    <dgm:pt modelId="{F537B9B2-6B80-4469-9CBA-891D035A2ED2}">
      <dgm:prSet phldrT="[Text]"/>
      <dgm:spPr>
        <a:solidFill>
          <a:schemeClr val="accent5">
            <a:lumMod val="60000"/>
            <a:lumOff val="40000"/>
          </a:schemeClr>
        </a:solidFill>
      </dgm:spPr>
      <dgm:t>
        <a:bodyPr/>
        <a:lstStyle/>
        <a:p>
          <a:endParaRPr lang="en-US" dirty="0"/>
        </a:p>
      </dgm:t>
    </dgm:pt>
    <dgm:pt modelId="{16C4255F-37AF-41D9-9059-8254181FEC43}" type="parTrans" cxnId="{F7861FFE-4DFB-45F5-8A0F-7D681048A510}">
      <dgm:prSet/>
      <dgm:spPr/>
      <dgm:t>
        <a:bodyPr/>
        <a:lstStyle/>
        <a:p>
          <a:endParaRPr lang="en-US"/>
        </a:p>
      </dgm:t>
    </dgm:pt>
    <dgm:pt modelId="{A130D5EE-5366-461A-86B7-07A3450ABDAC}" type="sibTrans" cxnId="{F7861FFE-4DFB-45F5-8A0F-7D681048A510}">
      <dgm:prSet/>
      <dgm:spPr/>
      <dgm:t>
        <a:bodyPr/>
        <a:lstStyle/>
        <a:p>
          <a:endParaRPr lang="en-US"/>
        </a:p>
      </dgm:t>
    </dgm:pt>
    <dgm:pt modelId="{6C0811E0-E909-44E8-8FF3-834F3154E96E}">
      <dgm:prSet phldrT="[Text]"/>
      <dgm:spPr>
        <a:solidFill>
          <a:schemeClr val="accent2"/>
        </a:solidFill>
      </dgm:spPr>
      <dgm:t>
        <a:bodyPr/>
        <a:lstStyle/>
        <a:p>
          <a:endParaRPr lang="en-US" dirty="0"/>
        </a:p>
      </dgm:t>
    </dgm:pt>
    <dgm:pt modelId="{4D47E324-D25E-431A-B23C-83EBE39369B0}" type="parTrans" cxnId="{425DFC70-B20E-4F86-B50A-9FE6EB46E50D}">
      <dgm:prSet/>
      <dgm:spPr/>
      <dgm:t>
        <a:bodyPr/>
        <a:lstStyle/>
        <a:p>
          <a:endParaRPr lang="en-US"/>
        </a:p>
      </dgm:t>
    </dgm:pt>
    <dgm:pt modelId="{E21C982A-A939-469F-B00E-3E62A3DC3DD3}" type="sibTrans" cxnId="{425DFC70-B20E-4F86-B50A-9FE6EB46E50D}">
      <dgm:prSet/>
      <dgm:spPr/>
      <dgm:t>
        <a:bodyPr/>
        <a:lstStyle/>
        <a:p>
          <a:endParaRPr lang="en-US"/>
        </a:p>
      </dgm:t>
    </dgm:pt>
    <dgm:pt modelId="{752162F4-DDCD-4087-9D5E-BEEE85411334}">
      <dgm:prSet phldrT="[Text]"/>
      <dgm:spPr>
        <a:solidFill>
          <a:schemeClr val="accent5">
            <a:lumMod val="60000"/>
            <a:lumOff val="40000"/>
          </a:schemeClr>
        </a:solidFill>
      </dgm:spPr>
      <dgm:t>
        <a:bodyPr/>
        <a:lstStyle/>
        <a:p>
          <a:endParaRPr lang="en-US" dirty="0"/>
        </a:p>
      </dgm:t>
    </dgm:pt>
    <dgm:pt modelId="{C1858E23-0E1F-4D4B-BBFF-8059418C8B28}" type="parTrans" cxnId="{B5CADFA1-B772-40F7-BB63-12A78C6A5A38}">
      <dgm:prSet/>
      <dgm:spPr/>
      <dgm:t>
        <a:bodyPr/>
        <a:lstStyle/>
        <a:p>
          <a:endParaRPr lang="en-US"/>
        </a:p>
      </dgm:t>
    </dgm:pt>
    <dgm:pt modelId="{77325748-83AE-4CB9-873F-3005AFE07D1E}" type="sibTrans" cxnId="{B5CADFA1-B772-40F7-BB63-12A78C6A5A38}">
      <dgm:prSet/>
      <dgm:spPr/>
      <dgm:t>
        <a:bodyPr/>
        <a:lstStyle/>
        <a:p>
          <a:endParaRPr lang="en-US"/>
        </a:p>
      </dgm:t>
    </dgm:pt>
    <dgm:pt modelId="{3365F75C-8FE2-4ABA-B9E4-ACC095B74AD7}">
      <dgm:prSet phldrT="[Text]"/>
      <dgm:spPr>
        <a:solidFill>
          <a:schemeClr val="accent5">
            <a:lumMod val="60000"/>
            <a:lumOff val="40000"/>
          </a:schemeClr>
        </a:solidFill>
      </dgm:spPr>
      <dgm:t>
        <a:bodyPr/>
        <a:lstStyle/>
        <a:p>
          <a:endParaRPr lang="en-US" dirty="0"/>
        </a:p>
      </dgm:t>
    </dgm:pt>
    <dgm:pt modelId="{39B00F9A-EFD7-4C40-ABAA-560833173EAC}" type="parTrans" cxnId="{798B9754-1422-43F5-A7EF-20F9C79DD0AD}">
      <dgm:prSet/>
      <dgm:spPr/>
      <dgm:t>
        <a:bodyPr/>
        <a:lstStyle/>
        <a:p>
          <a:endParaRPr lang="en-US"/>
        </a:p>
      </dgm:t>
    </dgm:pt>
    <dgm:pt modelId="{2C6ADC2C-88EF-453D-B133-1CA01675F538}" type="sibTrans" cxnId="{798B9754-1422-43F5-A7EF-20F9C79DD0AD}">
      <dgm:prSet/>
      <dgm:spPr/>
      <dgm:t>
        <a:bodyPr/>
        <a:lstStyle/>
        <a:p>
          <a:endParaRPr lang="en-US"/>
        </a:p>
      </dgm:t>
    </dgm:pt>
    <dgm:pt modelId="{D833718E-4232-40F2-9740-CD0BEFE69F8B}">
      <dgm:prSet phldrT="[Text]"/>
      <dgm:spPr>
        <a:solidFill>
          <a:schemeClr val="accent2"/>
        </a:solidFill>
      </dgm:spPr>
      <dgm:t>
        <a:bodyPr/>
        <a:lstStyle/>
        <a:p>
          <a:endParaRPr lang="en-US" dirty="0"/>
        </a:p>
      </dgm:t>
    </dgm:pt>
    <dgm:pt modelId="{B17EBC04-563A-49B3-BB78-C0B4D3255B1C}" type="parTrans" cxnId="{94FFCA20-30C4-4AC5-99DC-8027FA1A993D}">
      <dgm:prSet/>
      <dgm:spPr/>
      <dgm:t>
        <a:bodyPr/>
        <a:lstStyle/>
        <a:p>
          <a:endParaRPr lang="en-US"/>
        </a:p>
      </dgm:t>
    </dgm:pt>
    <dgm:pt modelId="{3E9FEF69-3486-4BB0-A31D-4B9761CCF3EE}" type="sibTrans" cxnId="{94FFCA20-30C4-4AC5-99DC-8027FA1A993D}">
      <dgm:prSet/>
      <dgm:spPr/>
      <dgm:t>
        <a:bodyPr/>
        <a:lstStyle/>
        <a:p>
          <a:endParaRPr lang="en-US"/>
        </a:p>
      </dgm:t>
    </dgm:pt>
    <dgm:pt modelId="{E4C5E170-5CEE-4BFB-8CE5-371D72400295}">
      <dgm:prSet phldrT="[Text]"/>
      <dgm:spPr>
        <a:solidFill>
          <a:schemeClr val="accent5">
            <a:lumMod val="60000"/>
            <a:lumOff val="40000"/>
          </a:schemeClr>
        </a:solidFill>
      </dgm:spPr>
      <dgm:t>
        <a:bodyPr/>
        <a:lstStyle/>
        <a:p>
          <a:endParaRPr lang="en-US" dirty="0"/>
        </a:p>
      </dgm:t>
    </dgm:pt>
    <dgm:pt modelId="{56C247B7-9AB9-49F5-93E6-CD96A0C748F1}" type="parTrans" cxnId="{6ECC29CE-722D-4811-A18A-2FBF09F315BF}">
      <dgm:prSet/>
      <dgm:spPr/>
      <dgm:t>
        <a:bodyPr/>
        <a:lstStyle/>
        <a:p>
          <a:endParaRPr lang="en-US"/>
        </a:p>
      </dgm:t>
    </dgm:pt>
    <dgm:pt modelId="{32D1B191-6A1C-46DB-9464-1596DB876153}" type="sibTrans" cxnId="{6ECC29CE-722D-4811-A18A-2FBF09F315BF}">
      <dgm:prSet/>
      <dgm:spPr/>
      <dgm:t>
        <a:bodyPr/>
        <a:lstStyle/>
        <a:p>
          <a:endParaRPr lang="en-US"/>
        </a:p>
      </dgm:t>
    </dgm:pt>
    <dgm:pt modelId="{9FC0021C-B577-4B44-8505-21C26A4B01DD}">
      <dgm:prSet phldrT="[Text]"/>
      <dgm:spPr>
        <a:solidFill>
          <a:schemeClr val="accent5">
            <a:lumMod val="60000"/>
            <a:lumOff val="40000"/>
          </a:schemeClr>
        </a:solidFill>
      </dgm:spPr>
      <dgm:t>
        <a:bodyPr/>
        <a:lstStyle/>
        <a:p>
          <a:endParaRPr lang="en-US" dirty="0"/>
        </a:p>
      </dgm:t>
    </dgm:pt>
    <dgm:pt modelId="{77B15C22-5E3A-4DB9-AEEA-D85DCA7B4F73}" type="parTrans" cxnId="{02B6906B-E7FE-45B7-BC6B-BA559BB658DD}">
      <dgm:prSet/>
      <dgm:spPr/>
      <dgm:t>
        <a:bodyPr/>
        <a:lstStyle/>
        <a:p>
          <a:endParaRPr lang="en-US"/>
        </a:p>
      </dgm:t>
    </dgm:pt>
    <dgm:pt modelId="{AF298402-E999-4FDF-8705-D62EE4DC00EC}" type="sibTrans" cxnId="{02B6906B-E7FE-45B7-BC6B-BA559BB658DD}">
      <dgm:prSet/>
      <dgm:spPr/>
      <dgm:t>
        <a:bodyPr/>
        <a:lstStyle/>
        <a:p>
          <a:endParaRPr lang="en-US"/>
        </a:p>
      </dgm:t>
    </dgm:pt>
    <dgm:pt modelId="{B05489F2-3F74-462C-9969-5C1191279952}">
      <dgm:prSet phldrT="[Text]"/>
      <dgm:spPr>
        <a:solidFill>
          <a:schemeClr val="accent2"/>
        </a:solidFill>
      </dgm:spPr>
      <dgm:t>
        <a:bodyPr/>
        <a:lstStyle/>
        <a:p>
          <a:endParaRPr lang="en-US" dirty="0"/>
        </a:p>
      </dgm:t>
    </dgm:pt>
    <dgm:pt modelId="{77E0C16A-865D-45A9-8F1A-57252304CDFE}" type="parTrans" cxnId="{6E9D2C71-D72A-4815-95EF-4461692A0D49}">
      <dgm:prSet/>
      <dgm:spPr/>
      <dgm:t>
        <a:bodyPr/>
        <a:lstStyle/>
        <a:p>
          <a:endParaRPr lang="en-US"/>
        </a:p>
      </dgm:t>
    </dgm:pt>
    <dgm:pt modelId="{3DFD303F-7874-4F8B-96C9-D58B551EF41A}" type="sibTrans" cxnId="{6E9D2C71-D72A-4815-95EF-4461692A0D49}">
      <dgm:prSet/>
      <dgm:spPr/>
      <dgm:t>
        <a:bodyPr/>
        <a:lstStyle/>
        <a:p>
          <a:endParaRPr lang="en-US"/>
        </a:p>
      </dgm:t>
    </dgm:pt>
    <dgm:pt modelId="{C000F97E-8E86-4EC7-85D8-0DD405767E42}">
      <dgm:prSet phldrT="[Text]"/>
      <dgm:spPr>
        <a:solidFill>
          <a:schemeClr val="accent5">
            <a:lumMod val="60000"/>
            <a:lumOff val="40000"/>
          </a:schemeClr>
        </a:solidFill>
      </dgm:spPr>
      <dgm:t>
        <a:bodyPr/>
        <a:lstStyle/>
        <a:p>
          <a:endParaRPr lang="en-US" dirty="0"/>
        </a:p>
      </dgm:t>
    </dgm:pt>
    <dgm:pt modelId="{CC528208-985C-4320-9625-F5EC0FAFE020}" type="parTrans" cxnId="{4F6740FF-26B7-4932-AD9E-ED2D37B3E4C1}">
      <dgm:prSet/>
      <dgm:spPr/>
      <dgm:t>
        <a:bodyPr/>
        <a:lstStyle/>
        <a:p>
          <a:endParaRPr lang="en-US"/>
        </a:p>
      </dgm:t>
    </dgm:pt>
    <dgm:pt modelId="{7615AE66-030F-4900-A586-1F5283E4F3B8}" type="sibTrans" cxnId="{4F6740FF-26B7-4932-AD9E-ED2D37B3E4C1}">
      <dgm:prSet/>
      <dgm:spPr/>
      <dgm:t>
        <a:bodyPr/>
        <a:lstStyle/>
        <a:p>
          <a:endParaRPr lang="en-US"/>
        </a:p>
      </dgm:t>
    </dgm:pt>
    <dgm:pt modelId="{D41863AB-177D-4E19-A3FC-C09E2BCB72A1}">
      <dgm:prSet phldrT="[Text]"/>
      <dgm:spPr>
        <a:solidFill>
          <a:schemeClr val="accent5">
            <a:lumMod val="60000"/>
            <a:lumOff val="40000"/>
          </a:schemeClr>
        </a:solidFill>
      </dgm:spPr>
      <dgm:t>
        <a:bodyPr/>
        <a:lstStyle/>
        <a:p>
          <a:endParaRPr lang="en-US" dirty="0"/>
        </a:p>
      </dgm:t>
    </dgm:pt>
    <dgm:pt modelId="{153083FA-37D4-4238-82C5-75C4A16AC09B}" type="parTrans" cxnId="{D00ECD36-5745-4F53-844A-913E8C7C108F}">
      <dgm:prSet/>
      <dgm:spPr/>
      <dgm:t>
        <a:bodyPr/>
        <a:lstStyle/>
        <a:p>
          <a:endParaRPr lang="en-US"/>
        </a:p>
      </dgm:t>
    </dgm:pt>
    <dgm:pt modelId="{43A693FC-5D47-48B6-BDFA-8B683BBE5C27}" type="sibTrans" cxnId="{D00ECD36-5745-4F53-844A-913E8C7C108F}">
      <dgm:prSet/>
      <dgm:spPr/>
      <dgm:t>
        <a:bodyPr/>
        <a:lstStyle/>
        <a:p>
          <a:endParaRPr lang="en-US"/>
        </a:p>
      </dgm:t>
    </dgm:pt>
    <dgm:pt modelId="{B4A084A2-3EED-47BD-86B8-6B792D5F169A}">
      <dgm:prSet phldrT="[Text]"/>
      <dgm:spPr>
        <a:solidFill>
          <a:schemeClr val="accent2"/>
        </a:solidFill>
      </dgm:spPr>
      <dgm:t>
        <a:bodyPr/>
        <a:lstStyle/>
        <a:p>
          <a:endParaRPr lang="en-US" dirty="0"/>
        </a:p>
      </dgm:t>
    </dgm:pt>
    <dgm:pt modelId="{36F53A39-DF1D-4DD8-A22F-76D110C3CB5F}" type="parTrans" cxnId="{C9FD86E5-B4EC-49D5-B028-FBF2A594B50E}">
      <dgm:prSet/>
      <dgm:spPr/>
      <dgm:t>
        <a:bodyPr/>
        <a:lstStyle/>
        <a:p>
          <a:endParaRPr lang="en-US"/>
        </a:p>
      </dgm:t>
    </dgm:pt>
    <dgm:pt modelId="{0ADE809B-2025-4B73-B9A2-D18E8FF636E6}" type="sibTrans" cxnId="{C9FD86E5-B4EC-49D5-B028-FBF2A594B50E}">
      <dgm:prSet/>
      <dgm:spPr/>
      <dgm:t>
        <a:bodyPr/>
        <a:lstStyle/>
        <a:p>
          <a:endParaRPr lang="en-US"/>
        </a:p>
      </dgm:t>
    </dgm:pt>
    <dgm:pt modelId="{03FC45ED-11E2-480B-986A-45E8910B7199}">
      <dgm:prSet phldrT="[Text]"/>
      <dgm:spPr>
        <a:solidFill>
          <a:schemeClr val="accent5">
            <a:lumMod val="60000"/>
            <a:lumOff val="40000"/>
          </a:schemeClr>
        </a:solidFill>
      </dgm:spPr>
      <dgm:t>
        <a:bodyPr/>
        <a:lstStyle/>
        <a:p>
          <a:endParaRPr lang="en-US" dirty="0"/>
        </a:p>
      </dgm:t>
    </dgm:pt>
    <dgm:pt modelId="{6FE44947-D307-4846-8F28-53B09B3996A3}" type="parTrans" cxnId="{64875CA0-698E-421D-B2BE-7452F2A48A8F}">
      <dgm:prSet/>
      <dgm:spPr/>
      <dgm:t>
        <a:bodyPr/>
        <a:lstStyle/>
        <a:p>
          <a:endParaRPr lang="en-US"/>
        </a:p>
      </dgm:t>
    </dgm:pt>
    <dgm:pt modelId="{04F24BA8-55C8-45B6-B1DE-32E82CE1C9CD}" type="sibTrans" cxnId="{64875CA0-698E-421D-B2BE-7452F2A48A8F}">
      <dgm:prSet/>
      <dgm:spPr/>
      <dgm:t>
        <a:bodyPr/>
        <a:lstStyle/>
        <a:p>
          <a:endParaRPr lang="en-US"/>
        </a:p>
      </dgm:t>
    </dgm:pt>
    <dgm:pt modelId="{C7827CD7-9F9E-4644-A43A-A25A30A3CF22}">
      <dgm:prSet phldrT="[Text]"/>
      <dgm:spPr>
        <a:solidFill>
          <a:schemeClr val="accent5">
            <a:lumMod val="60000"/>
            <a:lumOff val="40000"/>
          </a:schemeClr>
        </a:solidFill>
      </dgm:spPr>
      <dgm:t>
        <a:bodyPr/>
        <a:lstStyle/>
        <a:p>
          <a:endParaRPr lang="en-US" dirty="0"/>
        </a:p>
      </dgm:t>
    </dgm:pt>
    <dgm:pt modelId="{AB968DDD-13D6-4C74-B2B3-2E834D62ECF1}" type="parTrans" cxnId="{E233B8DE-4961-4334-9173-78332FC4E69B}">
      <dgm:prSet/>
      <dgm:spPr/>
      <dgm:t>
        <a:bodyPr/>
        <a:lstStyle/>
        <a:p>
          <a:endParaRPr lang="en-US"/>
        </a:p>
      </dgm:t>
    </dgm:pt>
    <dgm:pt modelId="{4344B6D8-5FE8-4C3F-A7E9-22C9FD70B935}" type="sibTrans" cxnId="{E233B8DE-4961-4334-9173-78332FC4E69B}">
      <dgm:prSet/>
      <dgm:spPr/>
      <dgm:t>
        <a:bodyPr/>
        <a:lstStyle/>
        <a:p>
          <a:endParaRPr lang="en-US"/>
        </a:p>
      </dgm:t>
    </dgm:pt>
    <dgm:pt modelId="{E57EFB85-B8C6-488C-9483-9D667DABE764}" type="pres">
      <dgm:prSet presAssocID="{73BCF4C3-AEF3-4794-95D6-FDA2B12F13B2}" presName="mainComposite" presStyleCnt="0">
        <dgm:presLayoutVars>
          <dgm:chPref val="1"/>
          <dgm:dir/>
          <dgm:animOne val="branch"/>
          <dgm:animLvl val="lvl"/>
          <dgm:resizeHandles val="exact"/>
        </dgm:presLayoutVars>
      </dgm:prSet>
      <dgm:spPr/>
    </dgm:pt>
    <dgm:pt modelId="{8D663A2C-38D6-4DAC-AD5E-3A39F27CB311}" type="pres">
      <dgm:prSet presAssocID="{73BCF4C3-AEF3-4794-95D6-FDA2B12F13B2}" presName="hierFlow" presStyleCnt="0"/>
      <dgm:spPr/>
    </dgm:pt>
    <dgm:pt modelId="{6F6E0F35-5B87-4442-9DCF-7522EC10BCF7}" type="pres">
      <dgm:prSet presAssocID="{73BCF4C3-AEF3-4794-95D6-FDA2B12F13B2}" presName="hierChild1" presStyleCnt="0">
        <dgm:presLayoutVars>
          <dgm:chPref val="1"/>
          <dgm:animOne val="branch"/>
          <dgm:animLvl val="lvl"/>
        </dgm:presLayoutVars>
      </dgm:prSet>
      <dgm:spPr/>
    </dgm:pt>
    <dgm:pt modelId="{E0CA4D04-31F2-43DB-BB9F-DD3909798882}" type="pres">
      <dgm:prSet presAssocID="{7D23F321-1E12-4667-91E3-C6457EBDD401}" presName="Name14" presStyleCnt="0"/>
      <dgm:spPr/>
    </dgm:pt>
    <dgm:pt modelId="{A5431912-5552-4FA3-A47B-96053309D283}" type="pres">
      <dgm:prSet presAssocID="{7D23F321-1E12-4667-91E3-C6457EBDD401}" presName="level1Shape" presStyleLbl="node0" presStyleIdx="0" presStyleCnt="1" custScaleX="68470" custScaleY="256762" custLinFactNeighborX="-1942" custLinFactNeighborY="-3386">
        <dgm:presLayoutVars>
          <dgm:chPref val="3"/>
        </dgm:presLayoutVars>
      </dgm:prSet>
      <dgm:spPr/>
    </dgm:pt>
    <dgm:pt modelId="{E5F3C2DD-1EEA-4D3B-ACB5-774BB74075C4}" type="pres">
      <dgm:prSet presAssocID="{7D23F321-1E12-4667-91E3-C6457EBDD401}" presName="hierChild2" presStyleCnt="0"/>
      <dgm:spPr/>
    </dgm:pt>
    <dgm:pt modelId="{29821CFF-1B46-4E7D-9569-474F12706F4F}" type="pres">
      <dgm:prSet presAssocID="{130B10E7-C305-4F52-B7B5-9E3BDE9DBF08}" presName="Name19" presStyleLbl="parChTrans1D2" presStyleIdx="0" presStyleCnt="3"/>
      <dgm:spPr/>
    </dgm:pt>
    <dgm:pt modelId="{1A011F37-9B3E-4355-BEE5-F25505AD3DBE}" type="pres">
      <dgm:prSet presAssocID="{C5C25B4E-0EEB-4E8F-939C-DCDD8BDA78B4}" presName="Name21" presStyleCnt="0"/>
      <dgm:spPr/>
    </dgm:pt>
    <dgm:pt modelId="{68F69621-033A-4C77-BC1C-84ACAAF5F820}" type="pres">
      <dgm:prSet presAssocID="{C5C25B4E-0EEB-4E8F-939C-DCDD8BDA78B4}" presName="level2Shape" presStyleLbl="node2" presStyleIdx="0" presStyleCnt="3" custScaleX="51352" custScaleY="256762" custLinFactNeighborX="-1942" custLinFactNeighborY="-3386"/>
      <dgm:spPr/>
    </dgm:pt>
    <dgm:pt modelId="{B4F6E0BB-5947-4EA1-9E41-C0F12DE02076}" type="pres">
      <dgm:prSet presAssocID="{C5C25B4E-0EEB-4E8F-939C-DCDD8BDA78B4}" presName="hierChild3" presStyleCnt="0"/>
      <dgm:spPr/>
    </dgm:pt>
    <dgm:pt modelId="{335E5789-D1ED-49C6-A375-38D3D91654EC}" type="pres">
      <dgm:prSet presAssocID="{03BBE092-8258-4890-B43B-E25EE41ABD6C}" presName="Name19" presStyleLbl="parChTrans1D3" presStyleIdx="0" presStyleCnt="9"/>
      <dgm:spPr/>
    </dgm:pt>
    <dgm:pt modelId="{91EC9A77-4C99-4971-82C6-76BF28EF30D8}" type="pres">
      <dgm:prSet presAssocID="{9C4D8A4C-F969-4A28-91FB-F0BC193C8828}" presName="Name21" presStyleCnt="0"/>
      <dgm:spPr/>
    </dgm:pt>
    <dgm:pt modelId="{2C1A9745-0B04-41EB-8D5C-06F369741E64}" type="pres">
      <dgm:prSet presAssocID="{9C4D8A4C-F969-4A28-91FB-F0BC193C8828}" presName="level2Shape" presStyleLbl="node3" presStyleIdx="0" presStyleCnt="9" custScaleX="34235" custScaleY="256762"/>
      <dgm:spPr/>
    </dgm:pt>
    <dgm:pt modelId="{A76A2505-B789-419C-B02E-23A086A16CD7}" type="pres">
      <dgm:prSet presAssocID="{9C4D8A4C-F969-4A28-91FB-F0BC193C8828}" presName="hierChild3" presStyleCnt="0"/>
      <dgm:spPr/>
    </dgm:pt>
    <dgm:pt modelId="{5327C043-0AE0-4423-9D5F-E9341CF65B33}" type="pres">
      <dgm:prSet presAssocID="{D7BF9218-5344-4BB2-B3F1-A65E831E3551}" presName="Name19" presStyleLbl="parChTrans1D4" presStyleIdx="0" presStyleCnt="27"/>
      <dgm:spPr/>
    </dgm:pt>
    <dgm:pt modelId="{AE5767E8-73B4-4C34-B999-C50B4EBC9AD7}" type="pres">
      <dgm:prSet presAssocID="{2B6B962A-52D1-4FFB-91ED-D6111CBD995B}" presName="Name21" presStyleCnt="0"/>
      <dgm:spPr/>
    </dgm:pt>
    <dgm:pt modelId="{E7097E88-33A3-44E4-A237-0F3D7960574A}" type="pres">
      <dgm:prSet presAssocID="{2B6B962A-52D1-4FFB-91ED-D6111CBD995B}" presName="level2Shape" presStyleLbl="node4" presStyleIdx="0" presStyleCnt="27" custScaleX="17182" custScaleY="256762"/>
      <dgm:spPr/>
    </dgm:pt>
    <dgm:pt modelId="{46F61CFB-4326-450B-B8DB-C492521000DD}" type="pres">
      <dgm:prSet presAssocID="{2B6B962A-52D1-4FFB-91ED-D6111CBD995B}" presName="hierChild3" presStyleCnt="0"/>
      <dgm:spPr/>
    </dgm:pt>
    <dgm:pt modelId="{BDEC279D-FFEF-4A39-998B-E324FED7E877}" type="pres">
      <dgm:prSet presAssocID="{004E6292-5454-4990-A769-73D913DF24EE}" presName="Name19" presStyleLbl="parChTrans1D4" presStyleIdx="1" presStyleCnt="27"/>
      <dgm:spPr/>
    </dgm:pt>
    <dgm:pt modelId="{D3876E93-A202-414C-8853-47850D0A3592}" type="pres">
      <dgm:prSet presAssocID="{7EB3AAC4-224B-4DCC-A893-479EEEA9341C}" presName="Name21" presStyleCnt="0"/>
      <dgm:spPr/>
    </dgm:pt>
    <dgm:pt modelId="{EFCCFE67-14EE-4E7B-BF7A-D180C233DDDA}" type="pres">
      <dgm:prSet presAssocID="{7EB3AAC4-224B-4DCC-A893-479EEEA9341C}" presName="level2Shape" presStyleLbl="node4" presStyleIdx="1" presStyleCnt="27" custScaleX="17182" custScaleY="256762"/>
      <dgm:spPr/>
    </dgm:pt>
    <dgm:pt modelId="{F7C942D2-AEA5-4BB7-8B6B-48CF422BC42C}" type="pres">
      <dgm:prSet presAssocID="{7EB3AAC4-224B-4DCC-A893-479EEEA9341C}" presName="hierChild3" presStyleCnt="0"/>
      <dgm:spPr/>
    </dgm:pt>
    <dgm:pt modelId="{7F10A260-FD17-4B3C-A5A2-C153928D18CA}" type="pres">
      <dgm:prSet presAssocID="{B855EF0F-76BF-4CA0-BC6C-60FCC751288C}" presName="Name19" presStyleLbl="parChTrans1D4" presStyleIdx="2" presStyleCnt="27"/>
      <dgm:spPr/>
    </dgm:pt>
    <dgm:pt modelId="{8063FB8B-C2B5-423D-92BC-6217F1AFDC21}" type="pres">
      <dgm:prSet presAssocID="{67945BB6-CEA6-4876-918A-C544480CFFA1}" presName="Name21" presStyleCnt="0"/>
      <dgm:spPr/>
    </dgm:pt>
    <dgm:pt modelId="{D62F64D9-6299-491A-956C-6B7A81900BE2}" type="pres">
      <dgm:prSet presAssocID="{67945BB6-CEA6-4876-918A-C544480CFFA1}" presName="level2Shape" presStyleLbl="node4" presStyleIdx="2" presStyleCnt="27" custScaleX="17182" custScaleY="256762"/>
      <dgm:spPr/>
    </dgm:pt>
    <dgm:pt modelId="{4813EC8E-F2ED-4EFE-9380-90C30BE4A06A}" type="pres">
      <dgm:prSet presAssocID="{67945BB6-CEA6-4876-918A-C544480CFFA1}" presName="hierChild3" presStyleCnt="0"/>
      <dgm:spPr/>
    </dgm:pt>
    <dgm:pt modelId="{4950123E-FFBF-4858-8239-7F039A9D882F}" type="pres">
      <dgm:prSet presAssocID="{1AD25EE6-4AEB-4FD4-B7CE-BE76287C1C58}" presName="Name19" presStyleLbl="parChTrans1D3" presStyleIdx="1" presStyleCnt="9"/>
      <dgm:spPr/>
    </dgm:pt>
    <dgm:pt modelId="{76536E67-A051-4811-B4AE-487E998610B1}" type="pres">
      <dgm:prSet presAssocID="{13D621AC-ECEB-4453-A58B-06B4934A26E5}" presName="Name21" presStyleCnt="0"/>
      <dgm:spPr/>
    </dgm:pt>
    <dgm:pt modelId="{6F1141A3-1FE4-4AFB-9063-BE71002BAA82}" type="pres">
      <dgm:prSet presAssocID="{13D621AC-ECEB-4453-A58B-06B4934A26E5}" presName="level2Shape" presStyleLbl="node3" presStyleIdx="1" presStyleCnt="9" custScaleX="34235" custScaleY="256762"/>
      <dgm:spPr/>
    </dgm:pt>
    <dgm:pt modelId="{BFDE8A1A-1F39-47A6-AE5E-AFFF947C3B63}" type="pres">
      <dgm:prSet presAssocID="{13D621AC-ECEB-4453-A58B-06B4934A26E5}" presName="hierChild3" presStyleCnt="0"/>
      <dgm:spPr/>
    </dgm:pt>
    <dgm:pt modelId="{C85302F1-0A71-48EC-81B4-3042C68C83E0}" type="pres">
      <dgm:prSet presAssocID="{17D99595-9A05-4CB1-80D1-FFA8D532CED2}" presName="Name19" presStyleLbl="parChTrans1D4" presStyleIdx="3" presStyleCnt="27"/>
      <dgm:spPr/>
    </dgm:pt>
    <dgm:pt modelId="{3FBC0D1B-443A-47C7-8803-0CDB535F63F2}" type="pres">
      <dgm:prSet presAssocID="{55E97D16-31E2-474B-9B03-9DBD442FC981}" presName="Name21" presStyleCnt="0"/>
      <dgm:spPr/>
    </dgm:pt>
    <dgm:pt modelId="{2D094BA8-2688-421B-A269-132485AD5BE9}" type="pres">
      <dgm:prSet presAssocID="{55E97D16-31E2-474B-9B03-9DBD442FC981}" presName="level2Shape" presStyleLbl="node4" presStyleIdx="3" presStyleCnt="27" custScaleX="17182" custScaleY="256762"/>
      <dgm:spPr/>
    </dgm:pt>
    <dgm:pt modelId="{10C2FC08-65C4-4CF6-9E44-67A8FE5641B0}" type="pres">
      <dgm:prSet presAssocID="{55E97D16-31E2-474B-9B03-9DBD442FC981}" presName="hierChild3" presStyleCnt="0"/>
      <dgm:spPr/>
    </dgm:pt>
    <dgm:pt modelId="{2AC19DEB-4530-4323-ADEE-D1C1079C3413}" type="pres">
      <dgm:prSet presAssocID="{151D3F0C-EE46-4FBA-BB3D-467E627DD073}" presName="Name19" presStyleLbl="parChTrans1D4" presStyleIdx="4" presStyleCnt="27"/>
      <dgm:spPr/>
    </dgm:pt>
    <dgm:pt modelId="{1D3168D6-B2EE-48BC-A060-D9F63DFE5A89}" type="pres">
      <dgm:prSet presAssocID="{16C253AB-A583-4381-8DEB-F4A50CB755EB}" presName="Name21" presStyleCnt="0"/>
      <dgm:spPr/>
    </dgm:pt>
    <dgm:pt modelId="{36FAD074-59CE-4D06-BF7C-738300601148}" type="pres">
      <dgm:prSet presAssocID="{16C253AB-A583-4381-8DEB-F4A50CB755EB}" presName="level2Shape" presStyleLbl="node4" presStyleIdx="4" presStyleCnt="27" custScaleX="17182" custScaleY="256762"/>
      <dgm:spPr/>
    </dgm:pt>
    <dgm:pt modelId="{EF0BE396-7540-4491-A46C-E1EF66697826}" type="pres">
      <dgm:prSet presAssocID="{16C253AB-A583-4381-8DEB-F4A50CB755EB}" presName="hierChild3" presStyleCnt="0"/>
      <dgm:spPr/>
    </dgm:pt>
    <dgm:pt modelId="{0DBFBD99-AFE2-43AD-87F1-144223E25967}" type="pres">
      <dgm:prSet presAssocID="{F7ACF953-6425-4CF2-8ECA-E2518A590B14}" presName="Name19" presStyleLbl="parChTrans1D4" presStyleIdx="5" presStyleCnt="27"/>
      <dgm:spPr/>
    </dgm:pt>
    <dgm:pt modelId="{FCB16220-F3F0-4F7F-BB74-4326C9C75EC9}" type="pres">
      <dgm:prSet presAssocID="{4ABEB281-6BFC-4078-9184-8A8291204C43}" presName="Name21" presStyleCnt="0"/>
      <dgm:spPr/>
    </dgm:pt>
    <dgm:pt modelId="{0380B778-165B-49B4-9873-59EFB37CE739}" type="pres">
      <dgm:prSet presAssocID="{4ABEB281-6BFC-4078-9184-8A8291204C43}" presName="level2Shape" presStyleLbl="node4" presStyleIdx="5" presStyleCnt="27" custScaleX="17182" custScaleY="256762"/>
      <dgm:spPr/>
    </dgm:pt>
    <dgm:pt modelId="{52C2A4EB-9CED-4969-B4F6-7C3817848817}" type="pres">
      <dgm:prSet presAssocID="{4ABEB281-6BFC-4078-9184-8A8291204C43}" presName="hierChild3" presStyleCnt="0"/>
      <dgm:spPr/>
    </dgm:pt>
    <dgm:pt modelId="{03308B16-B089-47D5-A899-4F91A44A7B26}" type="pres">
      <dgm:prSet presAssocID="{F06B689E-642F-4FC2-AF5D-1999B044B43A}" presName="Name19" presStyleLbl="parChTrans1D3" presStyleIdx="2" presStyleCnt="9"/>
      <dgm:spPr/>
    </dgm:pt>
    <dgm:pt modelId="{502F4461-378D-4722-B830-A35937CAC011}" type="pres">
      <dgm:prSet presAssocID="{23EC3C37-9963-4F9A-8790-A37ED911CB5C}" presName="Name21" presStyleCnt="0"/>
      <dgm:spPr/>
    </dgm:pt>
    <dgm:pt modelId="{B23F82EE-2E10-4BB3-8DB7-C8812A60C8DF}" type="pres">
      <dgm:prSet presAssocID="{23EC3C37-9963-4F9A-8790-A37ED911CB5C}" presName="level2Shape" presStyleLbl="node3" presStyleIdx="2" presStyleCnt="9" custScaleX="34235" custScaleY="256762"/>
      <dgm:spPr/>
    </dgm:pt>
    <dgm:pt modelId="{8E02DF30-76FD-4D9F-B63C-044D298EED16}" type="pres">
      <dgm:prSet presAssocID="{23EC3C37-9963-4F9A-8790-A37ED911CB5C}" presName="hierChild3" presStyleCnt="0"/>
      <dgm:spPr/>
    </dgm:pt>
    <dgm:pt modelId="{1B932097-B8A3-4C7C-9D89-ADD76A9E1951}" type="pres">
      <dgm:prSet presAssocID="{02828EBB-6237-47C7-B13A-16C5C7E5F46F}" presName="Name19" presStyleLbl="parChTrans1D4" presStyleIdx="6" presStyleCnt="27"/>
      <dgm:spPr/>
    </dgm:pt>
    <dgm:pt modelId="{C8643E5B-CFE7-48AD-BEA3-520D3F73DCD6}" type="pres">
      <dgm:prSet presAssocID="{9A091702-B72B-40CF-A8CE-9E796C37E326}" presName="Name21" presStyleCnt="0"/>
      <dgm:spPr/>
    </dgm:pt>
    <dgm:pt modelId="{6CE21C97-CFB3-488C-9690-39624A4F474E}" type="pres">
      <dgm:prSet presAssocID="{9A091702-B72B-40CF-A8CE-9E796C37E326}" presName="level2Shape" presStyleLbl="node4" presStyleIdx="6" presStyleCnt="27" custScaleX="17182" custScaleY="256762"/>
      <dgm:spPr/>
    </dgm:pt>
    <dgm:pt modelId="{2473AFDA-E457-4299-8DFA-8517729E0DDD}" type="pres">
      <dgm:prSet presAssocID="{9A091702-B72B-40CF-A8CE-9E796C37E326}" presName="hierChild3" presStyleCnt="0"/>
      <dgm:spPr/>
    </dgm:pt>
    <dgm:pt modelId="{5F68FC9B-0873-49FB-BA06-9559249BDA60}" type="pres">
      <dgm:prSet presAssocID="{B1A969E9-CDB7-4895-894B-20731A398821}" presName="Name19" presStyleLbl="parChTrans1D4" presStyleIdx="7" presStyleCnt="27"/>
      <dgm:spPr/>
    </dgm:pt>
    <dgm:pt modelId="{97928888-E714-40A6-A1F8-6308E87C6DE4}" type="pres">
      <dgm:prSet presAssocID="{D8B70CCE-ED8F-415C-9027-6675378C76BF}" presName="Name21" presStyleCnt="0"/>
      <dgm:spPr/>
    </dgm:pt>
    <dgm:pt modelId="{9ADE2679-12F2-4C8D-AEA2-4D1AC145C0D6}" type="pres">
      <dgm:prSet presAssocID="{D8B70CCE-ED8F-415C-9027-6675378C76BF}" presName="level2Shape" presStyleLbl="node4" presStyleIdx="7" presStyleCnt="27" custScaleX="17182" custScaleY="256762"/>
      <dgm:spPr/>
    </dgm:pt>
    <dgm:pt modelId="{3CAE40AC-2474-4FC3-9F85-829FD52A2B25}" type="pres">
      <dgm:prSet presAssocID="{D8B70CCE-ED8F-415C-9027-6675378C76BF}" presName="hierChild3" presStyleCnt="0"/>
      <dgm:spPr/>
    </dgm:pt>
    <dgm:pt modelId="{C6C1D06B-E4FE-48F5-84A1-A0A770AB4B32}" type="pres">
      <dgm:prSet presAssocID="{22F071AC-C1C4-42AA-AE8D-64A26CBA7D63}" presName="Name19" presStyleLbl="parChTrans1D4" presStyleIdx="8" presStyleCnt="27"/>
      <dgm:spPr/>
    </dgm:pt>
    <dgm:pt modelId="{B1D26476-B8E9-4C18-A6CF-E704264C7207}" type="pres">
      <dgm:prSet presAssocID="{FFFD8FD7-C54F-4285-911D-FB3724E0FFCA}" presName="Name21" presStyleCnt="0"/>
      <dgm:spPr/>
    </dgm:pt>
    <dgm:pt modelId="{B0A434A1-2BE0-4DD7-8580-FE43FB26D727}" type="pres">
      <dgm:prSet presAssocID="{FFFD8FD7-C54F-4285-911D-FB3724E0FFCA}" presName="level2Shape" presStyleLbl="node4" presStyleIdx="8" presStyleCnt="27" custScaleX="17182" custScaleY="256762"/>
      <dgm:spPr/>
    </dgm:pt>
    <dgm:pt modelId="{C294862D-70E2-4035-919C-11BEFB8A1EA9}" type="pres">
      <dgm:prSet presAssocID="{FFFD8FD7-C54F-4285-911D-FB3724E0FFCA}" presName="hierChild3" presStyleCnt="0"/>
      <dgm:spPr/>
    </dgm:pt>
    <dgm:pt modelId="{2051B1A5-E8F0-4595-AAF8-7564E648DF25}" type="pres">
      <dgm:prSet presAssocID="{3AD9256D-D835-4C27-B280-F5224C723272}" presName="Name19" presStyleLbl="parChTrans1D2" presStyleIdx="1" presStyleCnt="3"/>
      <dgm:spPr/>
    </dgm:pt>
    <dgm:pt modelId="{2C6DF382-FCFA-47C1-9A41-E3708DA56681}" type="pres">
      <dgm:prSet presAssocID="{CE20D5D4-D105-4B45-8009-48E0F4E2F03A}" presName="Name21" presStyleCnt="0"/>
      <dgm:spPr/>
    </dgm:pt>
    <dgm:pt modelId="{B94E8DCC-D11E-4668-82CE-86B2F2D441BD}" type="pres">
      <dgm:prSet presAssocID="{CE20D5D4-D105-4B45-8009-48E0F4E2F03A}" presName="level2Shape" presStyleLbl="node2" presStyleIdx="1" presStyleCnt="3" custScaleX="51352" custScaleY="256762" custLinFactNeighborX="-1942" custLinFactNeighborY="-3386"/>
      <dgm:spPr/>
    </dgm:pt>
    <dgm:pt modelId="{251FBA7B-737D-4AD0-8AA8-CEA5C231EE5D}" type="pres">
      <dgm:prSet presAssocID="{CE20D5D4-D105-4B45-8009-48E0F4E2F03A}" presName="hierChild3" presStyleCnt="0"/>
      <dgm:spPr/>
    </dgm:pt>
    <dgm:pt modelId="{7441493A-84FD-4B7C-81DA-8B690B2B6EBF}" type="pres">
      <dgm:prSet presAssocID="{89E072A7-EF50-41D9-BE93-8CEABD7E33DF}" presName="Name19" presStyleLbl="parChTrans1D3" presStyleIdx="3" presStyleCnt="9"/>
      <dgm:spPr/>
    </dgm:pt>
    <dgm:pt modelId="{112952DF-0A14-4A6B-A8E1-AFD5F62098B9}" type="pres">
      <dgm:prSet presAssocID="{BF6ADC26-F921-470C-B71C-7EC5327D2BD9}" presName="Name21" presStyleCnt="0"/>
      <dgm:spPr/>
    </dgm:pt>
    <dgm:pt modelId="{68C36EE6-9D78-4BCD-8332-B6F67FA16957}" type="pres">
      <dgm:prSet presAssocID="{BF6ADC26-F921-470C-B71C-7EC5327D2BD9}" presName="level2Shape" presStyleLbl="node3" presStyleIdx="3" presStyleCnt="9" custScaleX="34235" custScaleY="256762"/>
      <dgm:spPr/>
    </dgm:pt>
    <dgm:pt modelId="{E206B3A1-9174-4F70-BD42-58F5E2353296}" type="pres">
      <dgm:prSet presAssocID="{BF6ADC26-F921-470C-B71C-7EC5327D2BD9}" presName="hierChild3" presStyleCnt="0"/>
      <dgm:spPr/>
    </dgm:pt>
    <dgm:pt modelId="{6CBB8BE4-DEAD-4936-81A1-906BC6FEC3D2}" type="pres">
      <dgm:prSet presAssocID="{D06062CE-4FE4-4817-BF97-22A9F48E33DA}" presName="Name19" presStyleLbl="parChTrans1D4" presStyleIdx="9" presStyleCnt="27"/>
      <dgm:spPr/>
    </dgm:pt>
    <dgm:pt modelId="{BD8F8DC1-FC9A-4D7E-AD59-8BBC61F69EE7}" type="pres">
      <dgm:prSet presAssocID="{64AA0E5A-B561-4A4C-93CD-6B59AB9587C1}" presName="Name21" presStyleCnt="0"/>
      <dgm:spPr/>
    </dgm:pt>
    <dgm:pt modelId="{F2CBD8B3-99D7-4CBD-A377-FF8DB4FE8534}" type="pres">
      <dgm:prSet presAssocID="{64AA0E5A-B561-4A4C-93CD-6B59AB9587C1}" presName="level2Shape" presStyleLbl="node4" presStyleIdx="9" presStyleCnt="27" custScaleX="17182" custScaleY="256762"/>
      <dgm:spPr/>
    </dgm:pt>
    <dgm:pt modelId="{F50ED08B-60EC-4FD4-BDFC-D67224E88447}" type="pres">
      <dgm:prSet presAssocID="{64AA0E5A-B561-4A4C-93CD-6B59AB9587C1}" presName="hierChild3" presStyleCnt="0"/>
      <dgm:spPr/>
    </dgm:pt>
    <dgm:pt modelId="{12755046-906D-4B35-A605-7D7ABB2C5893}" type="pres">
      <dgm:prSet presAssocID="{4DA1AD99-D929-4E82-BFBC-882272C44885}" presName="Name19" presStyleLbl="parChTrans1D4" presStyleIdx="10" presStyleCnt="27"/>
      <dgm:spPr/>
    </dgm:pt>
    <dgm:pt modelId="{D79CE622-EA76-4C58-AD79-99382BA79A6C}" type="pres">
      <dgm:prSet presAssocID="{08C60C96-D9AE-4572-9672-CDE8BF7E12C6}" presName="Name21" presStyleCnt="0"/>
      <dgm:spPr/>
    </dgm:pt>
    <dgm:pt modelId="{D24A9539-7189-4CD5-965B-3C344B63AA53}" type="pres">
      <dgm:prSet presAssocID="{08C60C96-D9AE-4572-9672-CDE8BF7E12C6}" presName="level2Shape" presStyleLbl="node4" presStyleIdx="10" presStyleCnt="27" custScaleX="17182" custScaleY="256762"/>
      <dgm:spPr/>
    </dgm:pt>
    <dgm:pt modelId="{F6389871-05A5-471D-A4C6-C540D8F05CFF}" type="pres">
      <dgm:prSet presAssocID="{08C60C96-D9AE-4572-9672-CDE8BF7E12C6}" presName="hierChild3" presStyleCnt="0"/>
      <dgm:spPr/>
    </dgm:pt>
    <dgm:pt modelId="{FAC4BBC9-A7F3-4400-A0A5-9CBD1687F873}" type="pres">
      <dgm:prSet presAssocID="{1909BB53-B4A6-4F3A-A268-0A21B37C4BD5}" presName="Name19" presStyleLbl="parChTrans1D4" presStyleIdx="11" presStyleCnt="27"/>
      <dgm:spPr/>
    </dgm:pt>
    <dgm:pt modelId="{DA20DB4D-C47A-4348-B49D-0452D4A8BF44}" type="pres">
      <dgm:prSet presAssocID="{C1535280-886D-49E8-866C-24DE1C69A500}" presName="Name21" presStyleCnt="0"/>
      <dgm:spPr/>
    </dgm:pt>
    <dgm:pt modelId="{EF0B6127-9B35-4E5A-BF33-F5921236457C}" type="pres">
      <dgm:prSet presAssocID="{C1535280-886D-49E8-866C-24DE1C69A500}" presName="level2Shape" presStyleLbl="node4" presStyleIdx="11" presStyleCnt="27" custScaleX="17182" custScaleY="256762"/>
      <dgm:spPr/>
    </dgm:pt>
    <dgm:pt modelId="{BAED9143-FDD7-43E6-8A15-9361B25CE453}" type="pres">
      <dgm:prSet presAssocID="{C1535280-886D-49E8-866C-24DE1C69A500}" presName="hierChild3" presStyleCnt="0"/>
      <dgm:spPr/>
    </dgm:pt>
    <dgm:pt modelId="{11C40B33-C2F2-4D4D-BA36-435022235780}" type="pres">
      <dgm:prSet presAssocID="{8BE87E31-0D2C-44DC-A39F-D5497A705758}" presName="Name19" presStyleLbl="parChTrans1D3" presStyleIdx="4" presStyleCnt="9"/>
      <dgm:spPr/>
    </dgm:pt>
    <dgm:pt modelId="{14F719B3-77DE-4010-87FB-41306129CD11}" type="pres">
      <dgm:prSet presAssocID="{80AFA642-84F6-4B7C-9428-909CEB379EB0}" presName="Name21" presStyleCnt="0"/>
      <dgm:spPr/>
    </dgm:pt>
    <dgm:pt modelId="{90332467-89C3-4E03-9E31-B8B8447FE18B}" type="pres">
      <dgm:prSet presAssocID="{80AFA642-84F6-4B7C-9428-909CEB379EB0}" presName="level2Shape" presStyleLbl="node3" presStyleIdx="4" presStyleCnt="9" custScaleX="34235" custScaleY="256762"/>
      <dgm:spPr/>
    </dgm:pt>
    <dgm:pt modelId="{1AD30AA4-3938-4554-B209-913B18C32751}" type="pres">
      <dgm:prSet presAssocID="{80AFA642-84F6-4B7C-9428-909CEB379EB0}" presName="hierChild3" presStyleCnt="0"/>
      <dgm:spPr/>
    </dgm:pt>
    <dgm:pt modelId="{A0BB19F0-6A90-437F-ADF2-F87BE620D33E}" type="pres">
      <dgm:prSet presAssocID="{5086C98B-3924-408F-94C6-D3F7196E56DF}" presName="Name19" presStyleLbl="parChTrans1D4" presStyleIdx="12" presStyleCnt="27"/>
      <dgm:spPr/>
    </dgm:pt>
    <dgm:pt modelId="{67680BA7-6676-47BD-96CF-100594A8921B}" type="pres">
      <dgm:prSet presAssocID="{0DDD3D68-2796-4257-BD61-FBB38B450A91}" presName="Name21" presStyleCnt="0"/>
      <dgm:spPr/>
    </dgm:pt>
    <dgm:pt modelId="{F69C383C-42A4-4865-948F-3FBCA60C2DA7}" type="pres">
      <dgm:prSet presAssocID="{0DDD3D68-2796-4257-BD61-FBB38B450A91}" presName="level2Shape" presStyleLbl="node4" presStyleIdx="12" presStyleCnt="27" custScaleX="17182" custScaleY="256762"/>
      <dgm:spPr/>
    </dgm:pt>
    <dgm:pt modelId="{65509132-9E7C-4AF6-B192-5B5B56AF7C0A}" type="pres">
      <dgm:prSet presAssocID="{0DDD3D68-2796-4257-BD61-FBB38B450A91}" presName="hierChild3" presStyleCnt="0"/>
      <dgm:spPr/>
    </dgm:pt>
    <dgm:pt modelId="{EEB1D750-0362-4BFF-9185-0F9F06F94900}" type="pres">
      <dgm:prSet presAssocID="{16C4255F-37AF-41D9-9059-8254181FEC43}" presName="Name19" presStyleLbl="parChTrans1D4" presStyleIdx="13" presStyleCnt="27"/>
      <dgm:spPr/>
    </dgm:pt>
    <dgm:pt modelId="{591EF73C-F248-436A-86AC-A512499EF75B}" type="pres">
      <dgm:prSet presAssocID="{F537B9B2-6B80-4469-9CBA-891D035A2ED2}" presName="Name21" presStyleCnt="0"/>
      <dgm:spPr/>
    </dgm:pt>
    <dgm:pt modelId="{3F96C7B7-6F9F-4317-AB88-CD563E9CFE7C}" type="pres">
      <dgm:prSet presAssocID="{F537B9B2-6B80-4469-9CBA-891D035A2ED2}" presName="level2Shape" presStyleLbl="node4" presStyleIdx="13" presStyleCnt="27" custScaleX="17182" custScaleY="256762"/>
      <dgm:spPr/>
    </dgm:pt>
    <dgm:pt modelId="{565BF7B1-9573-40AD-8AC8-50DC03E04FDE}" type="pres">
      <dgm:prSet presAssocID="{F537B9B2-6B80-4469-9CBA-891D035A2ED2}" presName="hierChild3" presStyleCnt="0"/>
      <dgm:spPr/>
    </dgm:pt>
    <dgm:pt modelId="{C704D045-9E4A-40D7-9BD2-488D4C14C882}" type="pres">
      <dgm:prSet presAssocID="{B2846B58-B1EF-4875-9C4E-632576613B2A}" presName="Name19" presStyleLbl="parChTrans1D4" presStyleIdx="14" presStyleCnt="27"/>
      <dgm:spPr/>
    </dgm:pt>
    <dgm:pt modelId="{C7E5518D-C11A-4C30-9066-C2E72C40A12A}" type="pres">
      <dgm:prSet presAssocID="{6900F742-1BF8-4B0B-A4AF-A729060E1E27}" presName="Name21" presStyleCnt="0"/>
      <dgm:spPr/>
    </dgm:pt>
    <dgm:pt modelId="{E35D150A-5CB9-4923-83DD-A1C8C51D77CE}" type="pres">
      <dgm:prSet presAssocID="{6900F742-1BF8-4B0B-A4AF-A729060E1E27}" presName="level2Shape" presStyleLbl="node4" presStyleIdx="14" presStyleCnt="27" custScaleX="17182" custScaleY="256762"/>
      <dgm:spPr/>
    </dgm:pt>
    <dgm:pt modelId="{0AEBACC7-236F-41FB-B732-F8D99BC5EACA}" type="pres">
      <dgm:prSet presAssocID="{6900F742-1BF8-4B0B-A4AF-A729060E1E27}" presName="hierChild3" presStyleCnt="0"/>
      <dgm:spPr/>
    </dgm:pt>
    <dgm:pt modelId="{FD5C665F-8132-4549-BFC2-EDE2959CF7C6}" type="pres">
      <dgm:prSet presAssocID="{4D47E324-D25E-431A-B23C-83EBE39369B0}" presName="Name19" presStyleLbl="parChTrans1D3" presStyleIdx="5" presStyleCnt="9"/>
      <dgm:spPr/>
    </dgm:pt>
    <dgm:pt modelId="{397BCDAB-86AA-4B4B-A216-D99D8094D18C}" type="pres">
      <dgm:prSet presAssocID="{6C0811E0-E909-44E8-8FF3-834F3154E96E}" presName="Name21" presStyleCnt="0"/>
      <dgm:spPr/>
    </dgm:pt>
    <dgm:pt modelId="{BDC74506-A70E-4FB3-84F8-2B0398F942DB}" type="pres">
      <dgm:prSet presAssocID="{6C0811E0-E909-44E8-8FF3-834F3154E96E}" presName="level2Shape" presStyleLbl="node3" presStyleIdx="5" presStyleCnt="9" custScaleX="34235" custScaleY="256762"/>
      <dgm:spPr/>
    </dgm:pt>
    <dgm:pt modelId="{44422A04-2C3F-4F20-ADFD-67DD1C3EFB46}" type="pres">
      <dgm:prSet presAssocID="{6C0811E0-E909-44E8-8FF3-834F3154E96E}" presName="hierChild3" presStyleCnt="0"/>
      <dgm:spPr/>
    </dgm:pt>
    <dgm:pt modelId="{77555675-7C61-42FC-95F0-7F4A9B6F768F}" type="pres">
      <dgm:prSet presAssocID="{C1858E23-0E1F-4D4B-BBFF-8059418C8B28}" presName="Name19" presStyleLbl="parChTrans1D4" presStyleIdx="15" presStyleCnt="27"/>
      <dgm:spPr/>
    </dgm:pt>
    <dgm:pt modelId="{8A99F926-2C49-48F0-A1E9-2ED63263F393}" type="pres">
      <dgm:prSet presAssocID="{752162F4-DDCD-4087-9D5E-BEEE85411334}" presName="Name21" presStyleCnt="0"/>
      <dgm:spPr/>
    </dgm:pt>
    <dgm:pt modelId="{C92203B2-603F-43D5-A04D-7D7626299978}" type="pres">
      <dgm:prSet presAssocID="{752162F4-DDCD-4087-9D5E-BEEE85411334}" presName="level2Shape" presStyleLbl="node4" presStyleIdx="15" presStyleCnt="27" custScaleX="17182" custScaleY="256762"/>
      <dgm:spPr/>
    </dgm:pt>
    <dgm:pt modelId="{BF21A2C6-DA29-4937-ADAC-E809542B0CA0}" type="pres">
      <dgm:prSet presAssocID="{752162F4-DDCD-4087-9D5E-BEEE85411334}" presName="hierChild3" presStyleCnt="0"/>
      <dgm:spPr/>
    </dgm:pt>
    <dgm:pt modelId="{62D7D6DB-EABE-48D1-85F0-F9D8EB3B20BB}" type="pres">
      <dgm:prSet presAssocID="{39B00F9A-EFD7-4C40-ABAA-560833173EAC}" presName="Name19" presStyleLbl="parChTrans1D4" presStyleIdx="16" presStyleCnt="27"/>
      <dgm:spPr/>
    </dgm:pt>
    <dgm:pt modelId="{2B6FDA33-1C73-46A0-9682-442974B2AB69}" type="pres">
      <dgm:prSet presAssocID="{3365F75C-8FE2-4ABA-B9E4-ACC095B74AD7}" presName="Name21" presStyleCnt="0"/>
      <dgm:spPr/>
    </dgm:pt>
    <dgm:pt modelId="{73C6FAE9-175F-4968-BF28-2D0FE4DE556D}" type="pres">
      <dgm:prSet presAssocID="{3365F75C-8FE2-4ABA-B9E4-ACC095B74AD7}" presName="level2Shape" presStyleLbl="node4" presStyleIdx="16" presStyleCnt="27" custScaleX="17182" custScaleY="256762"/>
      <dgm:spPr/>
    </dgm:pt>
    <dgm:pt modelId="{24C5EE54-522E-4D47-B52F-C1BB4293D0D8}" type="pres">
      <dgm:prSet presAssocID="{3365F75C-8FE2-4ABA-B9E4-ACC095B74AD7}" presName="hierChild3" presStyleCnt="0"/>
      <dgm:spPr/>
    </dgm:pt>
    <dgm:pt modelId="{7C1F2111-3EA8-420D-9440-E3AF6FA156EF}" type="pres">
      <dgm:prSet presAssocID="{37F21490-3309-4FAE-AED0-860FDB7F53D0}" presName="Name19" presStyleLbl="parChTrans1D4" presStyleIdx="17" presStyleCnt="27"/>
      <dgm:spPr/>
    </dgm:pt>
    <dgm:pt modelId="{D42C13E6-DE62-45C6-82A9-F83DC480F43D}" type="pres">
      <dgm:prSet presAssocID="{2122DDD2-FEED-4134-9983-E8BD969DFB92}" presName="Name21" presStyleCnt="0"/>
      <dgm:spPr/>
    </dgm:pt>
    <dgm:pt modelId="{0E742C79-8D42-48F1-AEA0-5A23696408DB}" type="pres">
      <dgm:prSet presAssocID="{2122DDD2-FEED-4134-9983-E8BD969DFB92}" presName="level2Shape" presStyleLbl="node4" presStyleIdx="17" presStyleCnt="27" custScaleX="17182" custScaleY="256762"/>
      <dgm:spPr/>
    </dgm:pt>
    <dgm:pt modelId="{3440E04E-F996-4053-A60F-81C4DE095E3E}" type="pres">
      <dgm:prSet presAssocID="{2122DDD2-FEED-4134-9983-E8BD969DFB92}" presName="hierChild3" presStyleCnt="0"/>
      <dgm:spPr/>
    </dgm:pt>
    <dgm:pt modelId="{5451CF33-C6D4-4E9A-92E3-93EFE9A52E01}" type="pres">
      <dgm:prSet presAssocID="{A9A1C48F-D055-43D3-9211-C227C68F4998}" presName="Name19" presStyleLbl="parChTrans1D2" presStyleIdx="2" presStyleCnt="3"/>
      <dgm:spPr/>
    </dgm:pt>
    <dgm:pt modelId="{2C7B0EAD-BBDD-4F30-B016-8E2053744C0E}" type="pres">
      <dgm:prSet presAssocID="{293437DA-E617-4F2D-96A3-B15ECC12E545}" presName="Name21" presStyleCnt="0"/>
      <dgm:spPr/>
    </dgm:pt>
    <dgm:pt modelId="{DC0921A9-B81E-40FB-B736-AA718165414D}" type="pres">
      <dgm:prSet presAssocID="{293437DA-E617-4F2D-96A3-B15ECC12E545}" presName="level2Shape" presStyleLbl="node2" presStyleIdx="2" presStyleCnt="3" custScaleX="51352" custScaleY="256762" custLinFactNeighborX="-1942" custLinFactNeighborY="-3386"/>
      <dgm:spPr/>
    </dgm:pt>
    <dgm:pt modelId="{69648FD2-0444-4E26-99D0-7546B4EBDA29}" type="pres">
      <dgm:prSet presAssocID="{293437DA-E617-4F2D-96A3-B15ECC12E545}" presName="hierChild3" presStyleCnt="0"/>
      <dgm:spPr/>
    </dgm:pt>
    <dgm:pt modelId="{D3202DC7-92EB-438F-A162-45F021D23ECB}" type="pres">
      <dgm:prSet presAssocID="{B17EBC04-563A-49B3-BB78-C0B4D3255B1C}" presName="Name19" presStyleLbl="parChTrans1D3" presStyleIdx="6" presStyleCnt="9"/>
      <dgm:spPr/>
    </dgm:pt>
    <dgm:pt modelId="{26010C5F-97DC-4DDB-AC4C-CC953BCCFE82}" type="pres">
      <dgm:prSet presAssocID="{D833718E-4232-40F2-9740-CD0BEFE69F8B}" presName="Name21" presStyleCnt="0"/>
      <dgm:spPr/>
    </dgm:pt>
    <dgm:pt modelId="{08AADBCE-D9FE-4B58-99FD-C909C238A031}" type="pres">
      <dgm:prSet presAssocID="{D833718E-4232-40F2-9740-CD0BEFE69F8B}" presName="level2Shape" presStyleLbl="node3" presStyleIdx="6" presStyleCnt="9" custScaleX="34235" custScaleY="256762"/>
      <dgm:spPr/>
    </dgm:pt>
    <dgm:pt modelId="{AC321715-AB0B-4926-B179-A0EA0E1BB6FC}" type="pres">
      <dgm:prSet presAssocID="{D833718E-4232-40F2-9740-CD0BEFE69F8B}" presName="hierChild3" presStyleCnt="0"/>
      <dgm:spPr/>
    </dgm:pt>
    <dgm:pt modelId="{24EF10C0-639A-427D-942F-623A1AFB42DC}" type="pres">
      <dgm:prSet presAssocID="{56C247B7-9AB9-49F5-93E6-CD96A0C748F1}" presName="Name19" presStyleLbl="parChTrans1D4" presStyleIdx="18" presStyleCnt="27"/>
      <dgm:spPr/>
    </dgm:pt>
    <dgm:pt modelId="{44617A38-BDAC-494D-B34B-0D62E7CA51A0}" type="pres">
      <dgm:prSet presAssocID="{E4C5E170-5CEE-4BFB-8CE5-371D72400295}" presName="Name21" presStyleCnt="0"/>
      <dgm:spPr/>
    </dgm:pt>
    <dgm:pt modelId="{0A5F1788-BCEF-40F5-8EAD-065B71446C21}" type="pres">
      <dgm:prSet presAssocID="{E4C5E170-5CEE-4BFB-8CE5-371D72400295}" presName="level2Shape" presStyleLbl="node4" presStyleIdx="18" presStyleCnt="27" custScaleX="17182" custScaleY="256762"/>
      <dgm:spPr/>
    </dgm:pt>
    <dgm:pt modelId="{3E5533A7-2401-4444-9DB0-FE65E925EE4A}" type="pres">
      <dgm:prSet presAssocID="{E4C5E170-5CEE-4BFB-8CE5-371D72400295}" presName="hierChild3" presStyleCnt="0"/>
      <dgm:spPr/>
    </dgm:pt>
    <dgm:pt modelId="{77DD074F-62E7-464E-9F08-CF8794E4AC33}" type="pres">
      <dgm:prSet presAssocID="{77B15C22-5E3A-4DB9-AEEA-D85DCA7B4F73}" presName="Name19" presStyleLbl="parChTrans1D4" presStyleIdx="19" presStyleCnt="27"/>
      <dgm:spPr/>
    </dgm:pt>
    <dgm:pt modelId="{6ED003B8-4F3E-4486-9107-19BEEAB766D6}" type="pres">
      <dgm:prSet presAssocID="{9FC0021C-B577-4B44-8505-21C26A4B01DD}" presName="Name21" presStyleCnt="0"/>
      <dgm:spPr/>
    </dgm:pt>
    <dgm:pt modelId="{39B6FE31-4E5F-44F3-A21A-7CC93EEEAC40}" type="pres">
      <dgm:prSet presAssocID="{9FC0021C-B577-4B44-8505-21C26A4B01DD}" presName="level2Shape" presStyleLbl="node4" presStyleIdx="19" presStyleCnt="27" custScaleX="17182" custScaleY="256762"/>
      <dgm:spPr/>
    </dgm:pt>
    <dgm:pt modelId="{F63E3C10-5604-48AB-B16D-247FF4FA4139}" type="pres">
      <dgm:prSet presAssocID="{9FC0021C-B577-4B44-8505-21C26A4B01DD}" presName="hierChild3" presStyleCnt="0"/>
      <dgm:spPr/>
    </dgm:pt>
    <dgm:pt modelId="{484B8929-3FD5-46DA-B292-631301A68EAF}" type="pres">
      <dgm:prSet presAssocID="{BA2A7B6F-C083-4C7C-93DF-98AF6F056D81}" presName="Name19" presStyleLbl="parChTrans1D4" presStyleIdx="20" presStyleCnt="27"/>
      <dgm:spPr/>
    </dgm:pt>
    <dgm:pt modelId="{B053F263-6AD9-42D1-84B0-1F88DE344E29}" type="pres">
      <dgm:prSet presAssocID="{733DDFD7-E37F-4404-90B7-5731FA8E74BB}" presName="Name21" presStyleCnt="0"/>
      <dgm:spPr/>
    </dgm:pt>
    <dgm:pt modelId="{C5E7DFA3-7E8E-4507-AFE8-56F2C80478C2}" type="pres">
      <dgm:prSet presAssocID="{733DDFD7-E37F-4404-90B7-5731FA8E74BB}" presName="level2Shape" presStyleLbl="node4" presStyleIdx="20" presStyleCnt="27" custScaleX="17182" custScaleY="256762"/>
      <dgm:spPr/>
    </dgm:pt>
    <dgm:pt modelId="{84F8B7BB-DA5E-4CF2-A647-69EED382B0CB}" type="pres">
      <dgm:prSet presAssocID="{733DDFD7-E37F-4404-90B7-5731FA8E74BB}" presName="hierChild3" presStyleCnt="0"/>
      <dgm:spPr/>
    </dgm:pt>
    <dgm:pt modelId="{47ED3D2D-92BB-49CF-B77A-ACFF273F86E8}" type="pres">
      <dgm:prSet presAssocID="{77E0C16A-865D-45A9-8F1A-57252304CDFE}" presName="Name19" presStyleLbl="parChTrans1D3" presStyleIdx="7" presStyleCnt="9"/>
      <dgm:spPr/>
    </dgm:pt>
    <dgm:pt modelId="{DA43711C-0179-4E09-A4D3-F6509A26141C}" type="pres">
      <dgm:prSet presAssocID="{B05489F2-3F74-462C-9969-5C1191279952}" presName="Name21" presStyleCnt="0"/>
      <dgm:spPr/>
    </dgm:pt>
    <dgm:pt modelId="{6456A77D-72EB-479E-826C-2ED764D851DF}" type="pres">
      <dgm:prSet presAssocID="{B05489F2-3F74-462C-9969-5C1191279952}" presName="level2Shape" presStyleLbl="node3" presStyleIdx="7" presStyleCnt="9" custScaleX="34235" custScaleY="256762"/>
      <dgm:spPr/>
    </dgm:pt>
    <dgm:pt modelId="{5AFE9E2A-166A-4BD7-ABD3-E1EF49AFDB2C}" type="pres">
      <dgm:prSet presAssocID="{B05489F2-3F74-462C-9969-5C1191279952}" presName="hierChild3" presStyleCnt="0"/>
      <dgm:spPr/>
    </dgm:pt>
    <dgm:pt modelId="{526B3FA6-FE30-4C0D-A8C5-53F90E5E1EA3}" type="pres">
      <dgm:prSet presAssocID="{CC528208-985C-4320-9625-F5EC0FAFE020}" presName="Name19" presStyleLbl="parChTrans1D4" presStyleIdx="21" presStyleCnt="27"/>
      <dgm:spPr/>
    </dgm:pt>
    <dgm:pt modelId="{7E0B23A6-A1C7-4F70-806E-E71C805B7851}" type="pres">
      <dgm:prSet presAssocID="{C000F97E-8E86-4EC7-85D8-0DD405767E42}" presName="Name21" presStyleCnt="0"/>
      <dgm:spPr/>
    </dgm:pt>
    <dgm:pt modelId="{B7F0EFB3-C401-44CB-BAE9-67D80B661237}" type="pres">
      <dgm:prSet presAssocID="{C000F97E-8E86-4EC7-85D8-0DD405767E42}" presName="level2Shape" presStyleLbl="node4" presStyleIdx="21" presStyleCnt="27" custScaleX="17182" custScaleY="256762"/>
      <dgm:spPr/>
    </dgm:pt>
    <dgm:pt modelId="{8B6A02E8-2B7E-4E4E-AD1A-6F831DBAA620}" type="pres">
      <dgm:prSet presAssocID="{C000F97E-8E86-4EC7-85D8-0DD405767E42}" presName="hierChild3" presStyleCnt="0"/>
      <dgm:spPr/>
    </dgm:pt>
    <dgm:pt modelId="{C7A537C1-CE5D-4B20-B92C-5030A9214E6F}" type="pres">
      <dgm:prSet presAssocID="{153083FA-37D4-4238-82C5-75C4A16AC09B}" presName="Name19" presStyleLbl="parChTrans1D4" presStyleIdx="22" presStyleCnt="27"/>
      <dgm:spPr/>
    </dgm:pt>
    <dgm:pt modelId="{AAA400EF-BE1F-456E-9174-7971FA5B02D8}" type="pres">
      <dgm:prSet presAssocID="{D41863AB-177D-4E19-A3FC-C09E2BCB72A1}" presName="Name21" presStyleCnt="0"/>
      <dgm:spPr/>
    </dgm:pt>
    <dgm:pt modelId="{38F7A7FD-D10B-4037-B644-81FBA66B575B}" type="pres">
      <dgm:prSet presAssocID="{D41863AB-177D-4E19-A3FC-C09E2BCB72A1}" presName="level2Shape" presStyleLbl="node4" presStyleIdx="22" presStyleCnt="27" custScaleX="17182" custScaleY="256762"/>
      <dgm:spPr/>
    </dgm:pt>
    <dgm:pt modelId="{B7AEA392-6E74-4215-8AB3-8B41B454AEC8}" type="pres">
      <dgm:prSet presAssocID="{D41863AB-177D-4E19-A3FC-C09E2BCB72A1}" presName="hierChild3" presStyleCnt="0"/>
      <dgm:spPr/>
    </dgm:pt>
    <dgm:pt modelId="{8B601D72-87C9-4570-A39C-864E24E1D0F0}" type="pres">
      <dgm:prSet presAssocID="{7B927E40-F798-4462-AA63-786C6BEA266A}" presName="Name19" presStyleLbl="parChTrans1D4" presStyleIdx="23" presStyleCnt="27"/>
      <dgm:spPr/>
    </dgm:pt>
    <dgm:pt modelId="{8643B799-276E-4460-A8A1-5CC712ED9533}" type="pres">
      <dgm:prSet presAssocID="{128F51D9-75A2-4481-95BB-3A8CB54EC4F4}" presName="Name21" presStyleCnt="0"/>
      <dgm:spPr/>
    </dgm:pt>
    <dgm:pt modelId="{C07989AC-8D8E-4AE7-B1B4-C4581676CF8D}" type="pres">
      <dgm:prSet presAssocID="{128F51D9-75A2-4481-95BB-3A8CB54EC4F4}" presName="level2Shape" presStyleLbl="node4" presStyleIdx="23" presStyleCnt="27" custScaleX="17182" custScaleY="256762" custLinFactNeighborX="-1942" custLinFactNeighborY="-3386"/>
      <dgm:spPr/>
    </dgm:pt>
    <dgm:pt modelId="{27E50FA1-6269-4891-9D06-590A6ACB3ADF}" type="pres">
      <dgm:prSet presAssocID="{128F51D9-75A2-4481-95BB-3A8CB54EC4F4}" presName="hierChild3" presStyleCnt="0"/>
      <dgm:spPr/>
    </dgm:pt>
    <dgm:pt modelId="{99CDAD42-4E99-488D-8387-B5CD31683C43}" type="pres">
      <dgm:prSet presAssocID="{36F53A39-DF1D-4DD8-A22F-76D110C3CB5F}" presName="Name19" presStyleLbl="parChTrans1D3" presStyleIdx="8" presStyleCnt="9"/>
      <dgm:spPr/>
    </dgm:pt>
    <dgm:pt modelId="{1FAAF9B9-3CC6-4BD3-B463-EE947654DCB9}" type="pres">
      <dgm:prSet presAssocID="{B4A084A2-3EED-47BD-86B8-6B792D5F169A}" presName="Name21" presStyleCnt="0"/>
      <dgm:spPr/>
    </dgm:pt>
    <dgm:pt modelId="{0D83A43F-3FB6-4434-8E3A-2694C99E87DF}" type="pres">
      <dgm:prSet presAssocID="{B4A084A2-3EED-47BD-86B8-6B792D5F169A}" presName="level2Shape" presStyleLbl="node3" presStyleIdx="8" presStyleCnt="9" custScaleX="34235" custScaleY="256762"/>
      <dgm:spPr/>
    </dgm:pt>
    <dgm:pt modelId="{E955D03D-1D31-47B5-8999-CDEC09B0B73A}" type="pres">
      <dgm:prSet presAssocID="{B4A084A2-3EED-47BD-86B8-6B792D5F169A}" presName="hierChild3" presStyleCnt="0"/>
      <dgm:spPr/>
    </dgm:pt>
    <dgm:pt modelId="{92FD76BE-16BE-457F-A4B9-C7EA5CEB9170}" type="pres">
      <dgm:prSet presAssocID="{6FE44947-D307-4846-8F28-53B09B3996A3}" presName="Name19" presStyleLbl="parChTrans1D4" presStyleIdx="24" presStyleCnt="27"/>
      <dgm:spPr/>
    </dgm:pt>
    <dgm:pt modelId="{A1B4D61A-CEC0-40A3-BB7F-64E9E280DCD5}" type="pres">
      <dgm:prSet presAssocID="{03FC45ED-11E2-480B-986A-45E8910B7199}" presName="Name21" presStyleCnt="0"/>
      <dgm:spPr/>
    </dgm:pt>
    <dgm:pt modelId="{8E171F41-9478-4999-AA51-7E25729FC5DF}" type="pres">
      <dgm:prSet presAssocID="{03FC45ED-11E2-480B-986A-45E8910B7199}" presName="level2Shape" presStyleLbl="node4" presStyleIdx="24" presStyleCnt="27" custScaleX="17182" custScaleY="256762"/>
      <dgm:spPr/>
    </dgm:pt>
    <dgm:pt modelId="{A4D1E43E-D707-4B5D-B867-ED3F15672F1F}" type="pres">
      <dgm:prSet presAssocID="{03FC45ED-11E2-480B-986A-45E8910B7199}" presName="hierChild3" presStyleCnt="0"/>
      <dgm:spPr/>
    </dgm:pt>
    <dgm:pt modelId="{A4D9CD38-6BBD-4349-8235-C082858DAA9F}" type="pres">
      <dgm:prSet presAssocID="{AB968DDD-13D6-4C74-B2B3-2E834D62ECF1}" presName="Name19" presStyleLbl="parChTrans1D4" presStyleIdx="25" presStyleCnt="27"/>
      <dgm:spPr/>
    </dgm:pt>
    <dgm:pt modelId="{EB9F3C37-22AA-4847-A1BC-46B5763E8057}" type="pres">
      <dgm:prSet presAssocID="{C7827CD7-9F9E-4644-A43A-A25A30A3CF22}" presName="Name21" presStyleCnt="0"/>
      <dgm:spPr/>
    </dgm:pt>
    <dgm:pt modelId="{888D04F1-E1C1-47BE-A2D9-F0C0513500B0}" type="pres">
      <dgm:prSet presAssocID="{C7827CD7-9F9E-4644-A43A-A25A30A3CF22}" presName="level2Shape" presStyleLbl="node4" presStyleIdx="25" presStyleCnt="27" custScaleX="17182" custScaleY="256762"/>
      <dgm:spPr/>
    </dgm:pt>
    <dgm:pt modelId="{4AFB728C-BC73-4D1C-BE72-BA310CF4EC74}" type="pres">
      <dgm:prSet presAssocID="{C7827CD7-9F9E-4644-A43A-A25A30A3CF22}" presName="hierChild3" presStyleCnt="0"/>
      <dgm:spPr/>
    </dgm:pt>
    <dgm:pt modelId="{4CD4A34E-D059-4561-B1A8-B3E398FE8278}" type="pres">
      <dgm:prSet presAssocID="{2F23E82C-D1B1-44B9-8C64-D082308F5192}" presName="Name19" presStyleLbl="parChTrans1D4" presStyleIdx="26" presStyleCnt="27"/>
      <dgm:spPr/>
    </dgm:pt>
    <dgm:pt modelId="{FEBEA4F5-B911-410A-A5B7-395A6330F537}" type="pres">
      <dgm:prSet presAssocID="{FE2591FA-1B7F-49BC-8E39-30DDCA505483}" presName="Name21" presStyleCnt="0"/>
      <dgm:spPr/>
    </dgm:pt>
    <dgm:pt modelId="{9DCA594E-7D4F-4C4D-9E9E-E3CE8BA512F0}" type="pres">
      <dgm:prSet presAssocID="{FE2591FA-1B7F-49BC-8E39-30DDCA505483}" presName="level2Shape" presStyleLbl="node4" presStyleIdx="26" presStyleCnt="27" custScaleX="17182" custScaleY="256762" custLinFactNeighborX="-1942" custLinFactNeighborY="-3386"/>
      <dgm:spPr/>
    </dgm:pt>
    <dgm:pt modelId="{9278DE90-08CD-4C8A-8C74-B586FE8D6094}" type="pres">
      <dgm:prSet presAssocID="{FE2591FA-1B7F-49BC-8E39-30DDCA505483}" presName="hierChild3" presStyleCnt="0"/>
      <dgm:spPr/>
    </dgm:pt>
    <dgm:pt modelId="{586AF155-E5D2-4EE5-BA60-0ABF0B0C58F0}" type="pres">
      <dgm:prSet presAssocID="{73BCF4C3-AEF3-4794-95D6-FDA2B12F13B2}" presName="bgShapesFlow" presStyleCnt="0"/>
      <dgm:spPr/>
    </dgm:pt>
  </dgm:ptLst>
  <dgm:cxnLst>
    <dgm:cxn modelId="{F06E4400-2B7C-4DEC-8974-8B95D1AF3DAD}" type="presOf" srcId="{752162F4-DDCD-4087-9D5E-BEEE85411334}" destId="{C92203B2-603F-43D5-A04D-7D7626299978}" srcOrd="0" destOrd="0" presId="urn:microsoft.com/office/officeart/2005/8/layout/hierarchy6"/>
    <dgm:cxn modelId="{B2B57C02-CE6C-4D07-BA23-706B252A949B}" type="presOf" srcId="{F7ACF953-6425-4CF2-8ECA-E2518A590B14}" destId="{0DBFBD99-AFE2-43AD-87F1-144223E25967}" srcOrd="0" destOrd="0" presId="urn:microsoft.com/office/officeart/2005/8/layout/hierarchy6"/>
    <dgm:cxn modelId="{02140605-9EF3-4220-BD81-785EB6D79BE2}" type="presOf" srcId="{73BCF4C3-AEF3-4794-95D6-FDA2B12F13B2}" destId="{E57EFB85-B8C6-488C-9483-9D667DABE764}" srcOrd="0" destOrd="0" presId="urn:microsoft.com/office/officeart/2005/8/layout/hierarchy6"/>
    <dgm:cxn modelId="{A583EA08-B604-4036-AF6E-BD5D9B3C701E}" type="presOf" srcId="{F06B689E-642F-4FC2-AF5D-1999B044B43A}" destId="{03308B16-B089-47D5-A899-4F91A44A7B26}" srcOrd="0" destOrd="0" presId="urn:microsoft.com/office/officeart/2005/8/layout/hierarchy6"/>
    <dgm:cxn modelId="{FCA0B50B-F48A-4DCC-9527-F3A2F17EA43F}" srcId="{CE20D5D4-D105-4B45-8009-48E0F4E2F03A}" destId="{80AFA642-84F6-4B7C-9428-909CEB379EB0}" srcOrd="1" destOrd="0" parTransId="{8BE87E31-0D2C-44DC-A39F-D5497A705758}" sibTransId="{F454ACBE-8168-4323-84F9-D12184DE7E94}"/>
    <dgm:cxn modelId="{62B2B10C-0077-455E-9A85-310BECB261E8}" type="presOf" srcId="{9C4D8A4C-F969-4A28-91FB-F0BC193C8828}" destId="{2C1A9745-0B04-41EB-8D5C-06F369741E64}" srcOrd="0" destOrd="0" presId="urn:microsoft.com/office/officeart/2005/8/layout/hierarchy6"/>
    <dgm:cxn modelId="{5AE08B0E-9AD2-4E67-888A-D2667BC602FD}" type="presOf" srcId="{9FC0021C-B577-4B44-8505-21C26A4B01DD}" destId="{39B6FE31-4E5F-44F3-A21A-7CC93EEEAC40}" srcOrd="0" destOrd="0" presId="urn:microsoft.com/office/officeart/2005/8/layout/hierarchy6"/>
    <dgm:cxn modelId="{B8E4D910-292A-4A97-845E-B2F520453498}" type="presOf" srcId="{BF6ADC26-F921-470C-B71C-7EC5327D2BD9}" destId="{68C36EE6-9D78-4BCD-8332-B6F67FA16957}" srcOrd="0" destOrd="0" presId="urn:microsoft.com/office/officeart/2005/8/layout/hierarchy6"/>
    <dgm:cxn modelId="{34E21A16-EC36-44B4-8F5E-E184B9D09044}" type="presOf" srcId="{80AFA642-84F6-4B7C-9428-909CEB379EB0}" destId="{90332467-89C3-4E03-9E31-B8B8447FE18B}" srcOrd="0" destOrd="0" presId="urn:microsoft.com/office/officeart/2005/8/layout/hierarchy6"/>
    <dgm:cxn modelId="{EB231717-04EA-4EE4-BC46-1C0611F30A7F}" type="presOf" srcId="{6C0811E0-E909-44E8-8FF3-834F3154E96E}" destId="{BDC74506-A70E-4FB3-84F8-2B0398F942DB}" srcOrd="0" destOrd="0" presId="urn:microsoft.com/office/officeart/2005/8/layout/hierarchy6"/>
    <dgm:cxn modelId="{0B6AAC17-2575-424C-874C-64A5469FC88E}" type="presOf" srcId="{C000F97E-8E86-4EC7-85D8-0DD405767E42}" destId="{B7F0EFB3-C401-44CB-BAE9-67D80B661237}" srcOrd="0" destOrd="0" presId="urn:microsoft.com/office/officeart/2005/8/layout/hierarchy6"/>
    <dgm:cxn modelId="{EDDE3519-89F4-4021-A0D1-AE78BDB046A9}" type="presOf" srcId="{FE2591FA-1B7F-49BC-8E39-30DDCA505483}" destId="{9DCA594E-7D4F-4C4D-9E9E-E3CE8BA512F0}" srcOrd="0" destOrd="0" presId="urn:microsoft.com/office/officeart/2005/8/layout/hierarchy6"/>
    <dgm:cxn modelId="{4CCA6519-2CF0-4AFB-8350-9C1730C8E4FA}" srcId="{9C4D8A4C-F969-4A28-91FB-F0BC193C8828}" destId="{7EB3AAC4-224B-4DCC-A893-479EEEA9341C}" srcOrd="1" destOrd="0" parTransId="{004E6292-5454-4990-A769-73D913DF24EE}" sibTransId="{29BCE862-8F13-4908-8682-77DC818519E3}"/>
    <dgm:cxn modelId="{5D13F41C-02AD-4AA9-AD13-E15655169229}" type="presOf" srcId="{0DDD3D68-2796-4257-BD61-FBB38B450A91}" destId="{F69C383C-42A4-4865-948F-3FBCA60C2DA7}" srcOrd="0" destOrd="0" presId="urn:microsoft.com/office/officeart/2005/8/layout/hierarchy6"/>
    <dgm:cxn modelId="{94FFCA20-30C4-4AC5-99DC-8027FA1A993D}" srcId="{293437DA-E617-4F2D-96A3-B15ECC12E545}" destId="{D833718E-4232-40F2-9740-CD0BEFE69F8B}" srcOrd="0" destOrd="0" parTransId="{B17EBC04-563A-49B3-BB78-C0B4D3255B1C}" sibTransId="{3E9FEF69-3486-4BB0-A31D-4B9761CCF3EE}"/>
    <dgm:cxn modelId="{32389624-8C03-4E5A-8EA6-160362E80B6F}" type="presOf" srcId="{128F51D9-75A2-4481-95BB-3A8CB54EC4F4}" destId="{C07989AC-8D8E-4AE7-B1B4-C4581676CF8D}" srcOrd="0" destOrd="0" presId="urn:microsoft.com/office/officeart/2005/8/layout/hierarchy6"/>
    <dgm:cxn modelId="{E2E0D324-ACD6-4D89-9AD5-106EA9DACA0B}" srcId="{CE20D5D4-D105-4B45-8009-48E0F4E2F03A}" destId="{BF6ADC26-F921-470C-B71C-7EC5327D2BD9}" srcOrd="0" destOrd="0" parTransId="{89E072A7-EF50-41D9-BE93-8CEABD7E33DF}" sibTransId="{2122BEC8-3844-4BF4-87BB-A56E857F914F}"/>
    <dgm:cxn modelId="{BFE1BF26-6F5B-458E-A488-72A2514CB253}" type="presOf" srcId="{55E97D16-31E2-474B-9B03-9DBD442FC981}" destId="{2D094BA8-2688-421B-A269-132485AD5BE9}" srcOrd="0" destOrd="0" presId="urn:microsoft.com/office/officeart/2005/8/layout/hierarchy6"/>
    <dgm:cxn modelId="{5E859F29-5B18-4F44-AFBB-FBAEBFCBC7FD}" type="presOf" srcId="{CC528208-985C-4320-9625-F5EC0FAFE020}" destId="{526B3FA6-FE30-4C0D-A8C5-53F90E5E1EA3}" srcOrd="0" destOrd="0" presId="urn:microsoft.com/office/officeart/2005/8/layout/hierarchy6"/>
    <dgm:cxn modelId="{B83FD529-D8C5-472D-B661-B8F75A5498AF}" srcId="{23EC3C37-9963-4F9A-8790-A37ED911CB5C}" destId="{FFFD8FD7-C54F-4285-911D-FB3724E0FFCA}" srcOrd="2" destOrd="0" parTransId="{22F071AC-C1C4-42AA-AE8D-64A26CBA7D63}" sibTransId="{29B0DAA6-A17D-4209-9C43-C9722BB98EC1}"/>
    <dgm:cxn modelId="{F1F7DF2F-6C96-48EA-AE46-79F59E4C4B4D}" type="presOf" srcId="{D41863AB-177D-4E19-A3FC-C09E2BCB72A1}" destId="{38F7A7FD-D10B-4037-B644-81FBA66B575B}" srcOrd="0" destOrd="0" presId="urn:microsoft.com/office/officeart/2005/8/layout/hierarchy6"/>
    <dgm:cxn modelId="{D00ECD36-5745-4F53-844A-913E8C7C108F}" srcId="{B05489F2-3F74-462C-9969-5C1191279952}" destId="{D41863AB-177D-4E19-A3FC-C09E2BCB72A1}" srcOrd="1" destOrd="0" parTransId="{153083FA-37D4-4238-82C5-75C4A16AC09B}" sibTransId="{43A693FC-5D47-48B6-BDFA-8B683BBE5C27}"/>
    <dgm:cxn modelId="{6D1DF762-7BCF-42D9-949B-0526BC950B20}" type="presOf" srcId="{151D3F0C-EE46-4FBA-BB3D-467E627DD073}" destId="{2AC19DEB-4530-4323-ADEE-D1C1079C3413}" srcOrd="0" destOrd="0" presId="urn:microsoft.com/office/officeart/2005/8/layout/hierarchy6"/>
    <dgm:cxn modelId="{C0014664-F946-4946-BE5E-3C3F8F079849}" type="presOf" srcId="{08C60C96-D9AE-4572-9672-CDE8BF7E12C6}" destId="{D24A9539-7189-4CD5-965B-3C344B63AA53}" srcOrd="0" destOrd="0" presId="urn:microsoft.com/office/officeart/2005/8/layout/hierarchy6"/>
    <dgm:cxn modelId="{55DCB664-0C6C-4601-A8A0-692549A5BA77}" type="presOf" srcId="{B855EF0F-76BF-4CA0-BC6C-60FCC751288C}" destId="{7F10A260-FD17-4B3C-A5A2-C153928D18CA}" srcOrd="0" destOrd="0" presId="urn:microsoft.com/office/officeart/2005/8/layout/hierarchy6"/>
    <dgm:cxn modelId="{53DCB745-D092-4EC8-977C-478295CA0953}" type="presOf" srcId="{5086C98B-3924-408F-94C6-D3F7196E56DF}" destId="{A0BB19F0-6A90-437F-ADF2-F87BE620D33E}" srcOrd="0" destOrd="0" presId="urn:microsoft.com/office/officeart/2005/8/layout/hierarchy6"/>
    <dgm:cxn modelId="{35DB0E46-D36D-40D8-92DD-3F2FC8CC0A6F}" type="presOf" srcId="{AB968DDD-13D6-4C74-B2B3-2E834D62ECF1}" destId="{A4D9CD38-6BBD-4349-8235-C082858DAA9F}" srcOrd="0" destOrd="0" presId="urn:microsoft.com/office/officeart/2005/8/layout/hierarchy6"/>
    <dgm:cxn modelId="{5E391948-1832-4AC8-91A6-0B7096FEBF39}" srcId="{13D621AC-ECEB-4453-A58B-06B4934A26E5}" destId="{16C253AB-A583-4381-8DEB-F4A50CB755EB}" srcOrd="1" destOrd="0" parTransId="{151D3F0C-EE46-4FBA-BB3D-467E627DD073}" sibTransId="{2976A516-7D02-42C3-BD5C-AABB1EB4E461}"/>
    <dgm:cxn modelId="{E36CE268-7069-4D6C-829D-9AD240C3DAF3}" type="presOf" srcId="{4DA1AD99-D929-4E82-BFBC-882272C44885}" destId="{12755046-906D-4B35-A605-7D7ABB2C5893}" srcOrd="0" destOrd="0" presId="urn:microsoft.com/office/officeart/2005/8/layout/hierarchy6"/>
    <dgm:cxn modelId="{A130E548-A311-49FC-B8DD-509A6413BAF0}" type="presOf" srcId="{8BE87E31-0D2C-44DC-A39F-D5497A705758}" destId="{11C40B33-C2F2-4D4D-BA36-435022235780}" srcOrd="0" destOrd="0" presId="urn:microsoft.com/office/officeart/2005/8/layout/hierarchy6"/>
    <dgm:cxn modelId="{B81DDE4A-B027-4103-B445-042AAB28AC45}" type="presOf" srcId="{FFFD8FD7-C54F-4285-911D-FB3724E0FFCA}" destId="{B0A434A1-2BE0-4DD7-8580-FE43FB26D727}" srcOrd="0" destOrd="0" presId="urn:microsoft.com/office/officeart/2005/8/layout/hierarchy6"/>
    <dgm:cxn modelId="{A5A73D6B-EF98-41D8-876D-D4A40320D0CE}" type="presOf" srcId="{9A091702-B72B-40CF-A8CE-9E796C37E326}" destId="{6CE21C97-CFB3-488C-9690-39624A4F474E}" srcOrd="0" destOrd="0" presId="urn:microsoft.com/office/officeart/2005/8/layout/hierarchy6"/>
    <dgm:cxn modelId="{4DC6784B-F6C0-4DB9-A645-2324FB273F9D}" type="presOf" srcId="{4ABEB281-6BFC-4078-9184-8A8291204C43}" destId="{0380B778-165B-49B4-9873-59EFB37CE739}" srcOrd="0" destOrd="0" presId="urn:microsoft.com/office/officeart/2005/8/layout/hierarchy6"/>
    <dgm:cxn modelId="{530C854B-2A11-48A2-831A-62F43BA8C784}" type="presOf" srcId="{A9A1C48F-D055-43D3-9211-C227C68F4998}" destId="{5451CF33-C6D4-4E9A-92E3-93EFE9A52E01}" srcOrd="0" destOrd="0" presId="urn:microsoft.com/office/officeart/2005/8/layout/hierarchy6"/>
    <dgm:cxn modelId="{02B6906B-E7FE-45B7-BC6B-BA559BB658DD}" srcId="{D833718E-4232-40F2-9740-CD0BEFE69F8B}" destId="{9FC0021C-B577-4B44-8505-21C26A4B01DD}" srcOrd="1" destOrd="0" parTransId="{77B15C22-5E3A-4DB9-AEEA-D85DCA7B4F73}" sibTransId="{AF298402-E999-4FDF-8705-D62EE4DC00EC}"/>
    <dgm:cxn modelId="{632B916C-B6DC-432F-88A6-2DEF2C1E55ED}" type="presOf" srcId="{56C247B7-9AB9-49F5-93E6-CD96A0C748F1}" destId="{24EF10C0-639A-427D-942F-623A1AFB42DC}" srcOrd="0" destOrd="0" presId="urn:microsoft.com/office/officeart/2005/8/layout/hierarchy6"/>
    <dgm:cxn modelId="{96ED036D-B36E-4708-923E-FB6552BBD22D}" type="presOf" srcId="{293437DA-E617-4F2D-96A3-B15ECC12E545}" destId="{DC0921A9-B81E-40FB-B736-AA718165414D}" srcOrd="0" destOrd="0" presId="urn:microsoft.com/office/officeart/2005/8/layout/hierarchy6"/>
    <dgm:cxn modelId="{7D7B2C6D-EFF1-4818-A3F4-3044C2718EE7}" srcId="{23EC3C37-9963-4F9A-8790-A37ED911CB5C}" destId="{D8B70CCE-ED8F-415C-9027-6675378C76BF}" srcOrd="1" destOrd="0" parTransId="{B1A969E9-CDB7-4895-894B-20731A398821}" sibTransId="{45793B50-3CF0-4ABA-8046-E77427CA69F6}"/>
    <dgm:cxn modelId="{3A670770-3E61-4763-9E38-B7BA65A7E33D}" type="presOf" srcId="{004E6292-5454-4990-A769-73D913DF24EE}" destId="{BDEC279D-FFEF-4A39-998B-E324FED7E877}" srcOrd="0" destOrd="0" presId="urn:microsoft.com/office/officeart/2005/8/layout/hierarchy6"/>
    <dgm:cxn modelId="{425DFC70-B20E-4F86-B50A-9FE6EB46E50D}" srcId="{CE20D5D4-D105-4B45-8009-48E0F4E2F03A}" destId="{6C0811E0-E909-44E8-8FF3-834F3154E96E}" srcOrd="2" destOrd="0" parTransId="{4D47E324-D25E-431A-B23C-83EBE39369B0}" sibTransId="{E21C982A-A939-469F-B00E-3E62A3DC3DD3}"/>
    <dgm:cxn modelId="{6E9D2C71-D72A-4815-95EF-4461692A0D49}" srcId="{293437DA-E617-4F2D-96A3-B15ECC12E545}" destId="{B05489F2-3F74-462C-9969-5C1191279952}" srcOrd="1" destOrd="0" parTransId="{77E0C16A-865D-45A9-8F1A-57252304CDFE}" sibTransId="{3DFD303F-7874-4F8B-96C9-D58B551EF41A}"/>
    <dgm:cxn modelId="{06858C71-B71B-4B47-81E5-5706B16C085D}" type="presOf" srcId="{C1535280-886D-49E8-866C-24DE1C69A500}" destId="{EF0B6127-9B35-4E5A-BF33-F5921236457C}" srcOrd="0" destOrd="0" presId="urn:microsoft.com/office/officeart/2005/8/layout/hierarchy6"/>
    <dgm:cxn modelId="{CB8C4E73-000F-4C11-AC1B-C345473860BE}" type="presOf" srcId="{7D23F321-1E12-4667-91E3-C6457EBDD401}" destId="{A5431912-5552-4FA3-A47B-96053309D283}" srcOrd="0" destOrd="0" presId="urn:microsoft.com/office/officeart/2005/8/layout/hierarchy6"/>
    <dgm:cxn modelId="{798B9754-1422-43F5-A7EF-20F9C79DD0AD}" srcId="{6C0811E0-E909-44E8-8FF3-834F3154E96E}" destId="{3365F75C-8FE2-4ABA-B9E4-ACC095B74AD7}" srcOrd="1" destOrd="0" parTransId="{39B00F9A-EFD7-4C40-ABAA-560833173EAC}" sibTransId="{2C6ADC2C-88EF-453D-B133-1CA01675F538}"/>
    <dgm:cxn modelId="{C33ACB54-83D9-45AA-A21D-72D051B6D103}" srcId="{9C4D8A4C-F969-4A28-91FB-F0BC193C8828}" destId="{2B6B962A-52D1-4FFB-91ED-D6111CBD995B}" srcOrd="0" destOrd="0" parTransId="{D7BF9218-5344-4BB2-B3F1-A65E831E3551}" sibTransId="{6EFA1595-199A-4DED-B1CC-777C709674EA}"/>
    <dgm:cxn modelId="{D4795159-24CC-4CD0-876F-AA1187FF06A4}" type="presOf" srcId="{16C253AB-A583-4381-8DEB-F4A50CB755EB}" destId="{36FAD074-59CE-4D06-BF7C-738300601148}" srcOrd="0" destOrd="0" presId="urn:microsoft.com/office/officeart/2005/8/layout/hierarchy6"/>
    <dgm:cxn modelId="{FEA6E259-BD63-44F4-8176-E693767CDB8D}" type="presOf" srcId="{37F21490-3309-4FAE-AED0-860FDB7F53D0}" destId="{7C1F2111-3EA8-420D-9440-E3AF6FA156EF}" srcOrd="0" destOrd="0" presId="urn:microsoft.com/office/officeart/2005/8/layout/hierarchy6"/>
    <dgm:cxn modelId="{C499F159-91D5-40D1-A080-0EA4F2F36669}" srcId="{7D23F321-1E12-4667-91E3-C6457EBDD401}" destId="{CE20D5D4-D105-4B45-8009-48E0F4E2F03A}" srcOrd="1" destOrd="0" parTransId="{3AD9256D-D835-4C27-B280-F5224C723272}" sibTransId="{6922D56C-56B5-4954-91C7-A82347328286}"/>
    <dgm:cxn modelId="{6640285A-D12F-4C78-92B9-85BE11EA42C2}" srcId="{D833718E-4232-40F2-9740-CD0BEFE69F8B}" destId="{733DDFD7-E37F-4404-90B7-5731FA8E74BB}" srcOrd="2" destOrd="0" parTransId="{BA2A7B6F-C083-4C7C-93DF-98AF6F056D81}" sibTransId="{2CBE3E10-712B-4E0C-9E34-26825CB8A042}"/>
    <dgm:cxn modelId="{31B54A7A-81AE-4DBE-994B-AF109BA97CD7}" type="presOf" srcId="{D833718E-4232-40F2-9740-CD0BEFE69F8B}" destId="{08AADBCE-D9FE-4B58-99FD-C909C238A031}" srcOrd="0" destOrd="0" presId="urn:microsoft.com/office/officeart/2005/8/layout/hierarchy6"/>
    <dgm:cxn modelId="{B78E537D-85DA-4F94-95F3-1DCDC9075200}" srcId="{80AFA642-84F6-4B7C-9428-909CEB379EB0}" destId="{0DDD3D68-2796-4257-BD61-FBB38B450A91}" srcOrd="0" destOrd="0" parTransId="{5086C98B-3924-408F-94C6-D3F7196E56DF}" sibTransId="{CE634F1E-99F9-4648-A20D-EA76DEE2EB0F}"/>
    <dgm:cxn modelId="{6495D37F-2759-44B1-BF39-39C2F1B30875}" type="presOf" srcId="{D8B70CCE-ED8F-415C-9027-6675378C76BF}" destId="{9ADE2679-12F2-4C8D-AEA2-4D1AC145C0D6}" srcOrd="0" destOrd="0" presId="urn:microsoft.com/office/officeart/2005/8/layout/hierarchy6"/>
    <dgm:cxn modelId="{39B3F583-F887-4358-B913-4907BF03E403}" type="presOf" srcId="{3365F75C-8FE2-4ABA-B9E4-ACC095B74AD7}" destId="{73C6FAE9-175F-4968-BF28-2D0FE4DE556D}" srcOrd="0" destOrd="0" presId="urn:microsoft.com/office/officeart/2005/8/layout/hierarchy6"/>
    <dgm:cxn modelId="{9F1D7F86-103D-4F7E-B03B-73D0EAF26BD8}" srcId="{80AFA642-84F6-4B7C-9428-909CEB379EB0}" destId="{6900F742-1BF8-4B0B-A4AF-A729060E1E27}" srcOrd="2" destOrd="0" parTransId="{B2846B58-B1EF-4875-9C4E-632576613B2A}" sibTransId="{CB31A0E0-8D7E-4AAF-B76A-05C89A147C53}"/>
    <dgm:cxn modelId="{70AC4B88-58D0-4CEA-BA5C-E3D43F869BC5}" type="presOf" srcId="{E4C5E170-5CEE-4BFB-8CE5-371D72400295}" destId="{0A5F1788-BCEF-40F5-8EAD-065B71446C21}" srcOrd="0" destOrd="0" presId="urn:microsoft.com/office/officeart/2005/8/layout/hierarchy6"/>
    <dgm:cxn modelId="{F3979588-E482-4DB3-8192-7C0C630B475D}" srcId="{73BCF4C3-AEF3-4794-95D6-FDA2B12F13B2}" destId="{7D23F321-1E12-4667-91E3-C6457EBDD401}" srcOrd="0" destOrd="0" parTransId="{524FC604-C6E2-4AA8-9EB5-CA615CB449F2}" sibTransId="{4F56AE12-0419-4B2A-B951-7FA9E292B2D5}"/>
    <dgm:cxn modelId="{2C18AC89-42B2-4607-9B57-552965BC581C}" srcId="{C5C25B4E-0EEB-4E8F-939C-DCDD8BDA78B4}" destId="{9C4D8A4C-F969-4A28-91FB-F0BC193C8828}" srcOrd="0" destOrd="0" parTransId="{03BBE092-8258-4890-B43B-E25EE41ABD6C}" sibTransId="{0BA73385-8A9F-459A-BCD3-6188DE43F5AE}"/>
    <dgm:cxn modelId="{05ACF18A-6DAD-488B-A09B-345CF32CC745}" srcId="{BF6ADC26-F921-470C-B71C-7EC5327D2BD9}" destId="{64AA0E5A-B561-4A4C-93CD-6B59AB9587C1}" srcOrd="0" destOrd="0" parTransId="{D06062CE-4FE4-4817-BF97-22A9F48E33DA}" sibTransId="{CBD204EA-474B-4F7A-AE3E-9F6ED0C58CFB}"/>
    <dgm:cxn modelId="{47034A8B-12F7-4755-8279-632F4C111FA4}" type="presOf" srcId="{BA2A7B6F-C083-4C7C-93DF-98AF6F056D81}" destId="{484B8929-3FD5-46DA-B292-631301A68EAF}" srcOrd="0" destOrd="0" presId="urn:microsoft.com/office/officeart/2005/8/layout/hierarchy6"/>
    <dgm:cxn modelId="{56FCF98B-5C0D-4698-BB70-06A7C2B1FC3F}" type="presOf" srcId="{B05489F2-3F74-462C-9969-5C1191279952}" destId="{6456A77D-72EB-479E-826C-2ED764D851DF}" srcOrd="0" destOrd="0" presId="urn:microsoft.com/office/officeart/2005/8/layout/hierarchy6"/>
    <dgm:cxn modelId="{F3C29C8C-5960-4268-A373-15BF5BEB0602}" type="presOf" srcId="{7EB3AAC4-224B-4DCC-A893-479EEEA9341C}" destId="{EFCCFE67-14EE-4E7B-BF7A-D180C233DDDA}" srcOrd="0" destOrd="0" presId="urn:microsoft.com/office/officeart/2005/8/layout/hierarchy6"/>
    <dgm:cxn modelId="{A48E568D-5476-47D9-918F-BC88F31FAD5D}" srcId="{7D23F321-1E12-4667-91E3-C6457EBDD401}" destId="{C5C25B4E-0EEB-4E8F-939C-DCDD8BDA78B4}" srcOrd="0" destOrd="0" parTransId="{130B10E7-C305-4F52-B7B5-9E3BDE9DBF08}" sibTransId="{985CC514-5090-4F4B-9799-0BABBC3222BD}"/>
    <dgm:cxn modelId="{EB0AB38E-71CF-431A-9E2F-939816A58794}" type="presOf" srcId="{89E072A7-EF50-41D9-BE93-8CEABD7E33DF}" destId="{7441493A-84FD-4B7C-81DA-8B690B2B6EBF}" srcOrd="0" destOrd="0" presId="urn:microsoft.com/office/officeart/2005/8/layout/hierarchy6"/>
    <dgm:cxn modelId="{DFD3FF8F-990A-4721-B885-8B32B7799DA3}" type="presOf" srcId="{2122DDD2-FEED-4134-9983-E8BD969DFB92}" destId="{0E742C79-8D42-48F1-AEA0-5A23696408DB}" srcOrd="0" destOrd="0" presId="urn:microsoft.com/office/officeart/2005/8/layout/hierarchy6"/>
    <dgm:cxn modelId="{0F64D692-029B-4E1A-9BC8-877BA828C482}" srcId="{7D23F321-1E12-4667-91E3-C6457EBDD401}" destId="{293437DA-E617-4F2D-96A3-B15ECC12E545}" srcOrd="2" destOrd="0" parTransId="{A9A1C48F-D055-43D3-9211-C227C68F4998}" sibTransId="{1C8B0C9E-3136-4BB4-80BA-4D81F175DD81}"/>
    <dgm:cxn modelId="{90B3BD94-3F54-49E1-B5D1-739D7D856A40}" srcId="{BF6ADC26-F921-470C-B71C-7EC5327D2BD9}" destId="{08C60C96-D9AE-4572-9672-CDE8BF7E12C6}" srcOrd="1" destOrd="0" parTransId="{4DA1AD99-D929-4E82-BFBC-882272C44885}" sibTransId="{02F6C8ED-A984-48A7-8139-95E0AC937A0D}"/>
    <dgm:cxn modelId="{E78ECF96-80A5-416B-9B1B-62A8A974EE1B}" type="presOf" srcId="{F537B9B2-6B80-4469-9CBA-891D035A2ED2}" destId="{3F96C7B7-6F9F-4317-AB88-CD563E9CFE7C}" srcOrd="0" destOrd="0" presId="urn:microsoft.com/office/officeart/2005/8/layout/hierarchy6"/>
    <dgm:cxn modelId="{1813EF97-3C56-4909-86B5-2A29A20CB13D}" type="presOf" srcId="{C1858E23-0E1F-4D4B-BBFF-8059418C8B28}" destId="{77555675-7C61-42FC-95F0-7F4A9B6F768F}" srcOrd="0" destOrd="0" presId="urn:microsoft.com/office/officeart/2005/8/layout/hierarchy6"/>
    <dgm:cxn modelId="{639E1599-930D-4C33-B192-8D03007194A0}" type="presOf" srcId="{36F53A39-DF1D-4DD8-A22F-76D110C3CB5F}" destId="{99CDAD42-4E99-488D-8387-B5CD31683C43}" srcOrd="0" destOrd="0" presId="urn:microsoft.com/office/officeart/2005/8/layout/hierarchy6"/>
    <dgm:cxn modelId="{01D1769A-1337-48E3-BA8F-8981BA3892B7}" type="presOf" srcId="{B17EBC04-563A-49B3-BB78-C0B4D3255B1C}" destId="{D3202DC7-92EB-438F-A162-45F021D23ECB}" srcOrd="0" destOrd="0" presId="urn:microsoft.com/office/officeart/2005/8/layout/hierarchy6"/>
    <dgm:cxn modelId="{C08FA89B-1CCA-41CC-8237-2376EE319BC4}" type="presOf" srcId="{67945BB6-CEA6-4876-918A-C544480CFFA1}" destId="{D62F64D9-6299-491A-956C-6B7A81900BE2}" srcOrd="0" destOrd="0" presId="urn:microsoft.com/office/officeart/2005/8/layout/hierarchy6"/>
    <dgm:cxn modelId="{1E44239D-6CAF-440C-8747-1E1691AA2C0D}" type="presOf" srcId="{64AA0E5A-B561-4A4C-93CD-6B59AB9587C1}" destId="{F2CBD8B3-99D7-4CBD-A377-FF8DB4FE8534}" srcOrd="0" destOrd="0" presId="urn:microsoft.com/office/officeart/2005/8/layout/hierarchy6"/>
    <dgm:cxn modelId="{00D6B79D-BA45-4BF5-B8FC-8D62EFA29F73}" type="presOf" srcId="{4D47E324-D25E-431A-B23C-83EBE39369B0}" destId="{FD5C665F-8132-4549-BFC2-EDE2959CF7C6}" srcOrd="0" destOrd="0" presId="urn:microsoft.com/office/officeart/2005/8/layout/hierarchy6"/>
    <dgm:cxn modelId="{8AFBB99D-2B3A-4A10-9D1F-A64FF5408DD0}" type="presOf" srcId="{39B00F9A-EFD7-4C40-ABAA-560833173EAC}" destId="{62D7D6DB-EABE-48D1-85F0-F9D8EB3B20BB}" srcOrd="0" destOrd="0" presId="urn:microsoft.com/office/officeart/2005/8/layout/hierarchy6"/>
    <dgm:cxn modelId="{A27FC59F-C681-4784-B030-0C15AF7EF888}" type="presOf" srcId="{D7BF9218-5344-4BB2-B3F1-A65E831E3551}" destId="{5327C043-0AE0-4423-9D5F-E9341CF65B33}" srcOrd="0" destOrd="0" presId="urn:microsoft.com/office/officeart/2005/8/layout/hierarchy6"/>
    <dgm:cxn modelId="{64875CA0-698E-421D-B2BE-7452F2A48A8F}" srcId="{B4A084A2-3EED-47BD-86B8-6B792D5F169A}" destId="{03FC45ED-11E2-480B-986A-45E8910B7199}" srcOrd="0" destOrd="0" parTransId="{6FE44947-D307-4846-8F28-53B09B3996A3}" sibTransId="{04F24BA8-55C8-45B6-B1DE-32E82CE1C9CD}"/>
    <dgm:cxn modelId="{49BF4AA0-C7F8-462A-B27F-0F8CE2BFB166}" type="presOf" srcId="{733DDFD7-E37F-4404-90B7-5731FA8E74BB}" destId="{C5E7DFA3-7E8E-4507-AFE8-56F2C80478C2}" srcOrd="0" destOrd="0" presId="urn:microsoft.com/office/officeart/2005/8/layout/hierarchy6"/>
    <dgm:cxn modelId="{6E7082A0-0C4B-42C7-B0FC-628D0DD570D5}" type="presOf" srcId="{6FE44947-D307-4846-8F28-53B09B3996A3}" destId="{92FD76BE-16BE-457F-A4B9-C7EA5CEB9170}" srcOrd="0" destOrd="0" presId="urn:microsoft.com/office/officeart/2005/8/layout/hierarchy6"/>
    <dgm:cxn modelId="{B5CADFA1-B772-40F7-BB63-12A78C6A5A38}" srcId="{6C0811E0-E909-44E8-8FF3-834F3154E96E}" destId="{752162F4-DDCD-4087-9D5E-BEEE85411334}" srcOrd="0" destOrd="0" parTransId="{C1858E23-0E1F-4D4B-BBFF-8059418C8B28}" sibTransId="{77325748-83AE-4CB9-873F-3005AFE07D1E}"/>
    <dgm:cxn modelId="{A28472A6-D460-4D0D-B7BE-0BC5426C5D21}" type="presOf" srcId="{2F23E82C-D1B1-44B9-8C64-D082308F5192}" destId="{4CD4A34E-D059-4561-B1A8-B3E398FE8278}" srcOrd="0" destOrd="0" presId="urn:microsoft.com/office/officeart/2005/8/layout/hierarchy6"/>
    <dgm:cxn modelId="{A162B6A7-5F26-4EE6-8D90-86669A85A4DC}" type="presOf" srcId="{D06062CE-4FE4-4817-BF97-22A9F48E33DA}" destId="{6CBB8BE4-DEAD-4936-81A1-906BC6FEC3D2}" srcOrd="0" destOrd="0" presId="urn:microsoft.com/office/officeart/2005/8/layout/hierarchy6"/>
    <dgm:cxn modelId="{3EF223A8-5DFD-4240-9054-5E0D450DE07E}" srcId="{23EC3C37-9963-4F9A-8790-A37ED911CB5C}" destId="{9A091702-B72B-40CF-A8CE-9E796C37E326}" srcOrd="0" destOrd="0" parTransId="{02828EBB-6237-47C7-B13A-16C5C7E5F46F}" sibTransId="{425EDEFE-C68D-45AB-823B-4977BE7F8D7B}"/>
    <dgm:cxn modelId="{6A0833A8-2585-4801-993B-26C312174D1D}" type="presOf" srcId="{03BBE092-8258-4890-B43B-E25EE41ABD6C}" destId="{335E5789-D1ED-49C6-A375-38D3D91654EC}" srcOrd="0" destOrd="0" presId="urn:microsoft.com/office/officeart/2005/8/layout/hierarchy6"/>
    <dgm:cxn modelId="{16F228A9-5A97-41EA-8676-FFCFAA4711EA}" type="presOf" srcId="{1AD25EE6-4AEB-4FD4-B7CE-BE76287C1C58}" destId="{4950123E-FFBF-4858-8239-7F039A9D882F}" srcOrd="0" destOrd="0" presId="urn:microsoft.com/office/officeart/2005/8/layout/hierarchy6"/>
    <dgm:cxn modelId="{D93471A9-F94B-4D76-A58C-FDEAB829121E}" type="presOf" srcId="{CE20D5D4-D105-4B45-8009-48E0F4E2F03A}" destId="{B94E8DCC-D11E-4668-82CE-86B2F2D441BD}" srcOrd="0" destOrd="0" presId="urn:microsoft.com/office/officeart/2005/8/layout/hierarchy6"/>
    <dgm:cxn modelId="{FA878AA9-0B3A-4D1E-8412-29542D427618}" type="presOf" srcId="{16C4255F-37AF-41D9-9059-8254181FEC43}" destId="{EEB1D750-0362-4BFF-9185-0F9F06F94900}" srcOrd="0" destOrd="0" presId="urn:microsoft.com/office/officeart/2005/8/layout/hierarchy6"/>
    <dgm:cxn modelId="{B3DE6DAF-E104-40AB-A9C5-46693C9FEB6D}" srcId="{9C4D8A4C-F969-4A28-91FB-F0BC193C8828}" destId="{67945BB6-CEA6-4876-918A-C544480CFFA1}" srcOrd="2" destOrd="0" parTransId="{B855EF0F-76BF-4CA0-BC6C-60FCC751288C}" sibTransId="{8C5805D6-94AC-4879-9B80-F35A87373EA5}"/>
    <dgm:cxn modelId="{DEFEC4B3-1D7A-4B2B-BD2B-51DE14FF89BD}" type="presOf" srcId="{77E0C16A-865D-45A9-8F1A-57252304CDFE}" destId="{47ED3D2D-92BB-49CF-B77A-ACFF273F86E8}" srcOrd="0" destOrd="0" presId="urn:microsoft.com/office/officeart/2005/8/layout/hierarchy6"/>
    <dgm:cxn modelId="{EA11A5B4-7769-4E7F-A53F-58EE9CB8F8CB}" type="presOf" srcId="{B2846B58-B1EF-4875-9C4E-632576613B2A}" destId="{C704D045-9E4A-40D7-9BD2-488D4C14C882}" srcOrd="0" destOrd="0" presId="urn:microsoft.com/office/officeart/2005/8/layout/hierarchy6"/>
    <dgm:cxn modelId="{E09A15B8-CF5B-47F1-8BBE-8B9DC230BEF3}" type="presOf" srcId="{23EC3C37-9963-4F9A-8790-A37ED911CB5C}" destId="{B23F82EE-2E10-4BB3-8DB7-C8812A60C8DF}" srcOrd="0" destOrd="0" presId="urn:microsoft.com/office/officeart/2005/8/layout/hierarchy6"/>
    <dgm:cxn modelId="{CE1C57B9-FC46-4281-B79D-01BE73082776}" srcId="{6C0811E0-E909-44E8-8FF3-834F3154E96E}" destId="{2122DDD2-FEED-4134-9983-E8BD969DFB92}" srcOrd="2" destOrd="0" parTransId="{37F21490-3309-4FAE-AED0-860FDB7F53D0}" sibTransId="{95DF57B1-19C8-40B5-8A0A-CC931BDC36FB}"/>
    <dgm:cxn modelId="{642444BB-323F-45C7-80B2-9E2801A6F8A6}" type="presOf" srcId="{6900F742-1BF8-4B0B-A4AF-A729060E1E27}" destId="{E35D150A-5CB9-4923-83DD-A1C8C51D77CE}" srcOrd="0" destOrd="0" presId="urn:microsoft.com/office/officeart/2005/8/layout/hierarchy6"/>
    <dgm:cxn modelId="{6820C4BB-5765-4221-80FB-0757530CD988}" type="presOf" srcId="{153083FA-37D4-4238-82C5-75C4A16AC09B}" destId="{C7A537C1-CE5D-4B20-B92C-5030A9214E6F}" srcOrd="0" destOrd="0" presId="urn:microsoft.com/office/officeart/2005/8/layout/hierarchy6"/>
    <dgm:cxn modelId="{1AB332BF-857C-429C-9B5C-4680CA28996E}" srcId="{C5C25B4E-0EEB-4E8F-939C-DCDD8BDA78B4}" destId="{23EC3C37-9963-4F9A-8790-A37ED911CB5C}" srcOrd="2" destOrd="0" parTransId="{F06B689E-642F-4FC2-AF5D-1999B044B43A}" sibTransId="{594460C3-C195-4DC2-8923-815137D986F5}"/>
    <dgm:cxn modelId="{1F6DF4C1-0125-41F0-A89A-9355ED6D8932}" type="presOf" srcId="{130B10E7-C305-4F52-B7B5-9E3BDE9DBF08}" destId="{29821CFF-1B46-4E7D-9569-474F12706F4F}" srcOrd="0" destOrd="0" presId="urn:microsoft.com/office/officeart/2005/8/layout/hierarchy6"/>
    <dgm:cxn modelId="{C8CD67CA-3291-458E-A187-2DD874C678B3}" type="presOf" srcId="{B4A084A2-3EED-47BD-86B8-6B792D5F169A}" destId="{0D83A43F-3FB6-4434-8E3A-2694C99E87DF}" srcOrd="0" destOrd="0" presId="urn:microsoft.com/office/officeart/2005/8/layout/hierarchy6"/>
    <dgm:cxn modelId="{32E6ABCD-35AF-4F37-890B-54308DBC71DF}" srcId="{B05489F2-3F74-462C-9969-5C1191279952}" destId="{128F51D9-75A2-4481-95BB-3A8CB54EC4F4}" srcOrd="2" destOrd="0" parTransId="{7B927E40-F798-4462-AA63-786C6BEA266A}" sibTransId="{F54F59A6-C0EC-4776-AC60-D2FEB31C6EBA}"/>
    <dgm:cxn modelId="{6ECC29CE-722D-4811-A18A-2FBF09F315BF}" srcId="{D833718E-4232-40F2-9740-CD0BEFE69F8B}" destId="{E4C5E170-5CEE-4BFB-8CE5-371D72400295}" srcOrd="0" destOrd="0" parTransId="{56C247B7-9AB9-49F5-93E6-CD96A0C748F1}" sibTransId="{32D1B191-6A1C-46DB-9464-1596DB876153}"/>
    <dgm:cxn modelId="{E85FFBD2-AEEF-4D3C-A2DA-095628748247}" type="presOf" srcId="{3AD9256D-D835-4C27-B280-F5224C723272}" destId="{2051B1A5-E8F0-4595-AAF8-7564E648DF25}" srcOrd="0" destOrd="0" presId="urn:microsoft.com/office/officeart/2005/8/layout/hierarchy6"/>
    <dgm:cxn modelId="{160B9FD5-21C3-4B32-BC1E-32E394852814}" type="presOf" srcId="{13D621AC-ECEB-4453-A58B-06B4934A26E5}" destId="{6F1141A3-1FE4-4AFB-9063-BE71002BAA82}" srcOrd="0" destOrd="0" presId="urn:microsoft.com/office/officeart/2005/8/layout/hierarchy6"/>
    <dgm:cxn modelId="{3BF6B5D5-4D75-4EC2-A4CF-75CEA80921F7}" type="presOf" srcId="{2B6B962A-52D1-4FFB-91ED-D6111CBD995B}" destId="{E7097E88-33A3-44E4-A237-0F3D7960574A}" srcOrd="0" destOrd="0" presId="urn:microsoft.com/office/officeart/2005/8/layout/hierarchy6"/>
    <dgm:cxn modelId="{876321DC-030C-4D41-911C-F6112918AD55}" type="presOf" srcId="{77B15C22-5E3A-4DB9-AEEA-D85DCA7B4F73}" destId="{77DD074F-62E7-464E-9F08-CF8794E4AC33}" srcOrd="0" destOrd="0" presId="urn:microsoft.com/office/officeart/2005/8/layout/hierarchy6"/>
    <dgm:cxn modelId="{E233B8DE-4961-4334-9173-78332FC4E69B}" srcId="{B4A084A2-3EED-47BD-86B8-6B792D5F169A}" destId="{C7827CD7-9F9E-4644-A43A-A25A30A3CF22}" srcOrd="1" destOrd="0" parTransId="{AB968DDD-13D6-4C74-B2B3-2E834D62ECF1}" sibTransId="{4344B6D8-5FE8-4C3F-A7E9-22C9FD70B935}"/>
    <dgm:cxn modelId="{4823E0DE-69BE-4EF0-BEF7-3CF5966A5FE5}" type="presOf" srcId="{22F071AC-C1C4-42AA-AE8D-64A26CBA7D63}" destId="{C6C1D06B-E4FE-48F5-84A1-A0A770AB4B32}" srcOrd="0" destOrd="0" presId="urn:microsoft.com/office/officeart/2005/8/layout/hierarchy6"/>
    <dgm:cxn modelId="{C9FD86E5-B4EC-49D5-B028-FBF2A594B50E}" srcId="{293437DA-E617-4F2D-96A3-B15ECC12E545}" destId="{B4A084A2-3EED-47BD-86B8-6B792D5F169A}" srcOrd="2" destOrd="0" parTransId="{36F53A39-DF1D-4DD8-A22F-76D110C3CB5F}" sibTransId="{0ADE809B-2025-4B73-B9A2-D18E8FF636E6}"/>
    <dgm:cxn modelId="{4680FEE5-7332-446F-A273-CD9786624A7D}" srcId="{C5C25B4E-0EEB-4E8F-939C-DCDD8BDA78B4}" destId="{13D621AC-ECEB-4453-A58B-06B4934A26E5}" srcOrd="1" destOrd="0" parTransId="{1AD25EE6-4AEB-4FD4-B7CE-BE76287C1C58}" sibTransId="{0D346D85-30A7-4B81-9F64-40274F7E86B8}"/>
    <dgm:cxn modelId="{E9F2D2E8-EADA-47D2-B7BA-F3DCB24136CF}" srcId="{13D621AC-ECEB-4453-A58B-06B4934A26E5}" destId="{4ABEB281-6BFC-4078-9184-8A8291204C43}" srcOrd="2" destOrd="0" parTransId="{F7ACF953-6425-4CF2-8ECA-E2518A590B14}" sibTransId="{97DCDA97-B311-4A80-9C7D-1E74ED529620}"/>
    <dgm:cxn modelId="{DB0373EC-4764-4F7E-B774-C79FA05D6863}" type="presOf" srcId="{17D99595-9A05-4CB1-80D1-FFA8D532CED2}" destId="{C85302F1-0A71-48EC-81B4-3042C68C83E0}" srcOrd="0" destOrd="0" presId="urn:microsoft.com/office/officeart/2005/8/layout/hierarchy6"/>
    <dgm:cxn modelId="{4F866CEF-0DAD-4683-8BA7-070E70ACA96A}" type="presOf" srcId="{02828EBB-6237-47C7-B13A-16C5C7E5F46F}" destId="{1B932097-B8A3-4C7C-9D89-ADD76A9E1951}" srcOrd="0" destOrd="0" presId="urn:microsoft.com/office/officeart/2005/8/layout/hierarchy6"/>
    <dgm:cxn modelId="{AC01DCF0-1947-468F-B8CA-F7A8BF4027E6}" srcId="{B4A084A2-3EED-47BD-86B8-6B792D5F169A}" destId="{FE2591FA-1B7F-49BC-8E39-30DDCA505483}" srcOrd="2" destOrd="0" parTransId="{2F23E82C-D1B1-44B9-8C64-D082308F5192}" sibTransId="{C48D3D86-43F7-497B-9155-8F3927F76E35}"/>
    <dgm:cxn modelId="{D44787F1-5A1C-4D3E-9E3C-C3415D30A819}" type="presOf" srcId="{03FC45ED-11E2-480B-986A-45E8910B7199}" destId="{8E171F41-9478-4999-AA51-7E25729FC5DF}" srcOrd="0" destOrd="0" presId="urn:microsoft.com/office/officeart/2005/8/layout/hierarchy6"/>
    <dgm:cxn modelId="{F86A6EF3-8AF3-4E3B-AF34-7BA1A418E7EC}" type="presOf" srcId="{C7827CD7-9F9E-4644-A43A-A25A30A3CF22}" destId="{888D04F1-E1C1-47BE-A2D9-F0C0513500B0}" srcOrd="0" destOrd="0" presId="urn:microsoft.com/office/officeart/2005/8/layout/hierarchy6"/>
    <dgm:cxn modelId="{7DCAD4F8-B7B4-4A58-823D-F23DFB1A766B}" type="presOf" srcId="{C5C25B4E-0EEB-4E8F-939C-DCDD8BDA78B4}" destId="{68F69621-033A-4C77-BC1C-84ACAAF5F820}" srcOrd="0" destOrd="0" presId="urn:microsoft.com/office/officeart/2005/8/layout/hierarchy6"/>
    <dgm:cxn modelId="{C1CC69FA-4A53-44F6-8827-DF11812C8E63}" type="presOf" srcId="{1909BB53-B4A6-4F3A-A268-0A21B37C4BD5}" destId="{FAC4BBC9-A7F3-4400-A0A5-9CBD1687F873}" srcOrd="0" destOrd="0" presId="urn:microsoft.com/office/officeart/2005/8/layout/hierarchy6"/>
    <dgm:cxn modelId="{206A4DFB-D102-46BB-A0ED-C31664AC6747}" srcId="{13D621AC-ECEB-4453-A58B-06B4934A26E5}" destId="{55E97D16-31E2-474B-9B03-9DBD442FC981}" srcOrd="0" destOrd="0" parTransId="{17D99595-9A05-4CB1-80D1-FFA8D532CED2}" sibTransId="{01CF7F4F-A799-4350-AD88-982A38AD6C19}"/>
    <dgm:cxn modelId="{81B8FDFD-4A1F-4ED1-A5DF-10EEAB92FB12}" type="presOf" srcId="{B1A969E9-CDB7-4895-894B-20731A398821}" destId="{5F68FC9B-0873-49FB-BA06-9559249BDA60}" srcOrd="0" destOrd="0" presId="urn:microsoft.com/office/officeart/2005/8/layout/hierarchy6"/>
    <dgm:cxn modelId="{F7861FFE-4DFB-45F5-8A0F-7D681048A510}" srcId="{80AFA642-84F6-4B7C-9428-909CEB379EB0}" destId="{F537B9B2-6B80-4469-9CBA-891D035A2ED2}" srcOrd="1" destOrd="0" parTransId="{16C4255F-37AF-41D9-9059-8254181FEC43}" sibTransId="{A130D5EE-5366-461A-86B7-07A3450ABDAC}"/>
    <dgm:cxn modelId="{EE3C5CFE-05A4-4625-B44A-BDF5AA329185}" type="presOf" srcId="{7B927E40-F798-4462-AA63-786C6BEA266A}" destId="{8B601D72-87C9-4570-A39C-864E24E1D0F0}" srcOrd="0" destOrd="0" presId="urn:microsoft.com/office/officeart/2005/8/layout/hierarchy6"/>
    <dgm:cxn modelId="{4F6740FF-26B7-4932-AD9E-ED2D37B3E4C1}" srcId="{B05489F2-3F74-462C-9969-5C1191279952}" destId="{C000F97E-8E86-4EC7-85D8-0DD405767E42}" srcOrd="0" destOrd="0" parTransId="{CC528208-985C-4320-9625-F5EC0FAFE020}" sibTransId="{7615AE66-030F-4900-A586-1F5283E4F3B8}"/>
    <dgm:cxn modelId="{CECCDEFF-8140-4A07-BA5E-A692042B8983}" srcId="{BF6ADC26-F921-470C-B71C-7EC5327D2BD9}" destId="{C1535280-886D-49E8-866C-24DE1C69A500}" srcOrd="2" destOrd="0" parTransId="{1909BB53-B4A6-4F3A-A268-0A21B37C4BD5}" sibTransId="{6A733526-D40F-4F24-823A-0352CCC7259D}"/>
    <dgm:cxn modelId="{15427A81-23CC-400E-A004-2C0E4D27A295}" type="presParOf" srcId="{E57EFB85-B8C6-488C-9483-9D667DABE764}" destId="{8D663A2C-38D6-4DAC-AD5E-3A39F27CB311}" srcOrd="0" destOrd="0" presId="urn:microsoft.com/office/officeart/2005/8/layout/hierarchy6"/>
    <dgm:cxn modelId="{15961B79-F6CE-4742-B6B6-19E7E759A60F}" type="presParOf" srcId="{8D663A2C-38D6-4DAC-AD5E-3A39F27CB311}" destId="{6F6E0F35-5B87-4442-9DCF-7522EC10BCF7}" srcOrd="0" destOrd="0" presId="urn:microsoft.com/office/officeart/2005/8/layout/hierarchy6"/>
    <dgm:cxn modelId="{180EFED4-8D65-4C6F-BF25-2B2015D0A8AA}" type="presParOf" srcId="{6F6E0F35-5B87-4442-9DCF-7522EC10BCF7}" destId="{E0CA4D04-31F2-43DB-BB9F-DD3909798882}" srcOrd="0" destOrd="0" presId="urn:microsoft.com/office/officeart/2005/8/layout/hierarchy6"/>
    <dgm:cxn modelId="{893F0F65-99F4-40B3-B9E3-0D46B09A1B17}" type="presParOf" srcId="{E0CA4D04-31F2-43DB-BB9F-DD3909798882}" destId="{A5431912-5552-4FA3-A47B-96053309D283}" srcOrd="0" destOrd="0" presId="urn:microsoft.com/office/officeart/2005/8/layout/hierarchy6"/>
    <dgm:cxn modelId="{13435D1D-AB95-4237-9934-C19FD518C6C6}" type="presParOf" srcId="{E0CA4D04-31F2-43DB-BB9F-DD3909798882}" destId="{E5F3C2DD-1EEA-4D3B-ACB5-774BB74075C4}" srcOrd="1" destOrd="0" presId="urn:microsoft.com/office/officeart/2005/8/layout/hierarchy6"/>
    <dgm:cxn modelId="{618E31FC-D5AA-4C8F-A255-9D2FD3B7A275}" type="presParOf" srcId="{E5F3C2DD-1EEA-4D3B-ACB5-774BB74075C4}" destId="{29821CFF-1B46-4E7D-9569-474F12706F4F}" srcOrd="0" destOrd="0" presId="urn:microsoft.com/office/officeart/2005/8/layout/hierarchy6"/>
    <dgm:cxn modelId="{F681764B-0B52-4C50-A8A7-C23A32BD0F03}" type="presParOf" srcId="{E5F3C2DD-1EEA-4D3B-ACB5-774BB74075C4}" destId="{1A011F37-9B3E-4355-BEE5-F25505AD3DBE}" srcOrd="1" destOrd="0" presId="urn:microsoft.com/office/officeart/2005/8/layout/hierarchy6"/>
    <dgm:cxn modelId="{51642448-B245-44C1-8A2F-E3E1246E8ED0}" type="presParOf" srcId="{1A011F37-9B3E-4355-BEE5-F25505AD3DBE}" destId="{68F69621-033A-4C77-BC1C-84ACAAF5F820}" srcOrd="0" destOrd="0" presId="urn:microsoft.com/office/officeart/2005/8/layout/hierarchy6"/>
    <dgm:cxn modelId="{444F3F34-4A46-4B21-BDD4-A3AFC295B0A8}" type="presParOf" srcId="{1A011F37-9B3E-4355-BEE5-F25505AD3DBE}" destId="{B4F6E0BB-5947-4EA1-9E41-C0F12DE02076}" srcOrd="1" destOrd="0" presId="urn:microsoft.com/office/officeart/2005/8/layout/hierarchy6"/>
    <dgm:cxn modelId="{87C97D1B-9F50-44BB-B6E4-2B95E1338EAA}" type="presParOf" srcId="{B4F6E0BB-5947-4EA1-9E41-C0F12DE02076}" destId="{335E5789-D1ED-49C6-A375-38D3D91654EC}" srcOrd="0" destOrd="0" presId="urn:microsoft.com/office/officeart/2005/8/layout/hierarchy6"/>
    <dgm:cxn modelId="{A5897B62-7A34-430D-8815-5131B0625C7F}" type="presParOf" srcId="{B4F6E0BB-5947-4EA1-9E41-C0F12DE02076}" destId="{91EC9A77-4C99-4971-82C6-76BF28EF30D8}" srcOrd="1" destOrd="0" presId="urn:microsoft.com/office/officeart/2005/8/layout/hierarchy6"/>
    <dgm:cxn modelId="{0BB08A13-7466-4185-A797-CB34304C6B7F}" type="presParOf" srcId="{91EC9A77-4C99-4971-82C6-76BF28EF30D8}" destId="{2C1A9745-0B04-41EB-8D5C-06F369741E64}" srcOrd="0" destOrd="0" presId="urn:microsoft.com/office/officeart/2005/8/layout/hierarchy6"/>
    <dgm:cxn modelId="{8535B4F3-FF76-4DA1-93C8-6FE5695AFB1A}" type="presParOf" srcId="{91EC9A77-4C99-4971-82C6-76BF28EF30D8}" destId="{A76A2505-B789-419C-B02E-23A086A16CD7}" srcOrd="1" destOrd="0" presId="urn:microsoft.com/office/officeart/2005/8/layout/hierarchy6"/>
    <dgm:cxn modelId="{2EAB8EF3-4605-4CA1-A292-E0D7E3E9DE5D}" type="presParOf" srcId="{A76A2505-B789-419C-B02E-23A086A16CD7}" destId="{5327C043-0AE0-4423-9D5F-E9341CF65B33}" srcOrd="0" destOrd="0" presId="urn:microsoft.com/office/officeart/2005/8/layout/hierarchy6"/>
    <dgm:cxn modelId="{19AD5515-B3FE-4CA3-9784-1CB8E9103C01}" type="presParOf" srcId="{A76A2505-B789-419C-B02E-23A086A16CD7}" destId="{AE5767E8-73B4-4C34-B999-C50B4EBC9AD7}" srcOrd="1" destOrd="0" presId="urn:microsoft.com/office/officeart/2005/8/layout/hierarchy6"/>
    <dgm:cxn modelId="{C451AD7F-3C9D-4CFA-8EC7-7270DFEC006C}" type="presParOf" srcId="{AE5767E8-73B4-4C34-B999-C50B4EBC9AD7}" destId="{E7097E88-33A3-44E4-A237-0F3D7960574A}" srcOrd="0" destOrd="0" presId="urn:microsoft.com/office/officeart/2005/8/layout/hierarchy6"/>
    <dgm:cxn modelId="{A4183775-4050-4920-8B50-922659E898D0}" type="presParOf" srcId="{AE5767E8-73B4-4C34-B999-C50B4EBC9AD7}" destId="{46F61CFB-4326-450B-B8DB-C492521000DD}" srcOrd="1" destOrd="0" presId="urn:microsoft.com/office/officeart/2005/8/layout/hierarchy6"/>
    <dgm:cxn modelId="{F12B9196-E2D4-4DAE-A073-782A726539CD}" type="presParOf" srcId="{A76A2505-B789-419C-B02E-23A086A16CD7}" destId="{BDEC279D-FFEF-4A39-998B-E324FED7E877}" srcOrd="2" destOrd="0" presId="urn:microsoft.com/office/officeart/2005/8/layout/hierarchy6"/>
    <dgm:cxn modelId="{8BF0A9D6-ACB4-499E-A27A-DB0D22302AD5}" type="presParOf" srcId="{A76A2505-B789-419C-B02E-23A086A16CD7}" destId="{D3876E93-A202-414C-8853-47850D0A3592}" srcOrd="3" destOrd="0" presId="urn:microsoft.com/office/officeart/2005/8/layout/hierarchy6"/>
    <dgm:cxn modelId="{CBBB000D-21F6-4CEF-A1C9-551F07ED7105}" type="presParOf" srcId="{D3876E93-A202-414C-8853-47850D0A3592}" destId="{EFCCFE67-14EE-4E7B-BF7A-D180C233DDDA}" srcOrd="0" destOrd="0" presId="urn:microsoft.com/office/officeart/2005/8/layout/hierarchy6"/>
    <dgm:cxn modelId="{44B7F922-5CBF-4583-88E8-D83A396F7F92}" type="presParOf" srcId="{D3876E93-A202-414C-8853-47850D0A3592}" destId="{F7C942D2-AEA5-4BB7-8B6B-48CF422BC42C}" srcOrd="1" destOrd="0" presId="urn:microsoft.com/office/officeart/2005/8/layout/hierarchy6"/>
    <dgm:cxn modelId="{67AA1BC3-0846-4500-AE81-CC18194B4E5B}" type="presParOf" srcId="{A76A2505-B789-419C-B02E-23A086A16CD7}" destId="{7F10A260-FD17-4B3C-A5A2-C153928D18CA}" srcOrd="4" destOrd="0" presId="urn:microsoft.com/office/officeart/2005/8/layout/hierarchy6"/>
    <dgm:cxn modelId="{04381111-D140-4989-ABC9-8D5EF2AD8FFB}" type="presParOf" srcId="{A76A2505-B789-419C-B02E-23A086A16CD7}" destId="{8063FB8B-C2B5-423D-92BC-6217F1AFDC21}" srcOrd="5" destOrd="0" presId="urn:microsoft.com/office/officeart/2005/8/layout/hierarchy6"/>
    <dgm:cxn modelId="{62425949-E1DD-47EA-AD5A-92320B84B5E1}" type="presParOf" srcId="{8063FB8B-C2B5-423D-92BC-6217F1AFDC21}" destId="{D62F64D9-6299-491A-956C-6B7A81900BE2}" srcOrd="0" destOrd="0" presId="urn:microsoft.com/office/officeart/2005/8/layout/hierarchy6"/>
    <dgm:cxn modelId="{836B6A54-BEE6-4AFA-BF76-121ECB1D00C5}" type="presParOf" srcId="{8063FB8B-C2B5-423D-92BC-6217F1AFDC21}" destId="{4813EC8E-F2ED-4EFE-9380-90C30BE4A06A}" srcOrd="1" destOrd="0" presId="urn:microsoft.com/office/officeart/2005/8/layout/hierarchy6"/>
    <dgm:cxn modelId="{7ECC5851-5E0B-4EA6-B9AD-09DBEC145415}" type="presParOf" srcId="{B4F6E0BB-5947-4EA1-9E41-C0F12DE02076}" destId="{4950123E-FFBF-4858-8239-7F039A9D882F}" srcOrd="2" destOrd="0" presId="urn:microsoft.com/office/officeart/2005/8/layout/hierarchy6"/>
    <dgm:cxn modelId="{E7007E8D-55BB-404F-A63C-1449FBDE749D}" type="presParOf" srcId="{B4F6E0BB-5947-4EA1-9E41-C0F12DE02076}" destId="{76536E67-A051-4811-B4AE-487E998610B1}" srcOrd="3" destOrd="0" presId="urn:microsoft.com/office/officeart/2005/8/layout/hierarchy6"/>
    <dgm:cxn modelId="{E592B370-9F15-48DB-9D7F-C6C841C9B75B}" type="presParOf" srcId="{76536E67-A051-4811-B4AE-487E998610B1}" destId="{6F1141A3-1FE4-4AFB-9063-BE71002BAA82}" srcOrd="0" destOrd="0" presId="urn:microsoft.com/office/officeart/2005/8/layout/hierarchy6"/>
    <dgm:cxn modelId="{3651A6AF-AA7F-422D-8315-C2731589FF3D}" type="presParOf" srcId="{76536E67-A051-4811-B4AE-487E998610B1}" destId="{BFDE8A1A-1F39-47A6-AE5E-AFFF947C3B63}" srcOrd="1" destOrd="0" presId="urn:microsoft.com/office/officeart/2005/8/layout/hierarchy6"/>
    <dgm:cxn modelId="{42168502-5C15-4187-B9C3-DC12E3C9D75C}" type="presParOf" srcId="{BFDE8A1A-1F39-47A6-AE5E-AFFF947C3B63}" destId="{C85302F1-0A71-48EC-81B4-3042C68C83E0}" srcOrd="0" destOrd="0" presId="urn:microsoft.com/office/officeart/2005/8/layout/hierarchy6"/>
    <dgm:cxn modelId="{7455D500-9061-4583-8930-11658605773A}" type="presParOf" srcId="{BFDE8A1A-1F39-47A6-AE5E-AFFF947C3B63}" destId="{3FBC0D1B-443A-47C7-8803-0CDB535F63F2}" srcOrd="1" destOrd="0" presId="urn:microsoft.com/office/officeart/2005/8/layout/hierarchy6"/>
    <dgm:cxn modelId="{2A3BA402-51E5-4F55-84F8-202C4EB4BFE8}" type="presParOf" srcId="{3FBC0D1B-443A-47C7-8803-0CDB535F63F2}" destId="{2D094BA8-2688-421B-A269-132485AD5BE9}" srcOrd="0" destOrd="0" presId="urn:microsoft.com/office/officeart/2005/8/layout/hierarchy6"/>
    <dgm:cxn modelId="{DC17A182-FB96-42BA-9547-C64826081654}" type="presParOf" srcId="{3FBC0D1B-443A-47C7-8803-0CDB535F63F2}" destId="{10C2FC08-65C4-4CF6-9E44-67A8FE5641B0}" srcOrd="1" destOrd="0" presId="urn:microsoft.com/office/officeart/2005/8/layout/hierarchy6"/>
    <dgm:cxn modelId="{BF0E677B-0DC7-48E2-ADBD-FFD8AD1FBA53}" type="presParOf" srcId="{BFDE8A1A-1F39-47A6-AE5E-AFFF947C3B63}" destId="{2AC19DEB-4530-4323-ADEE-D1C1079C3413}" srcOrd="2" destOrd="0" presId="urn:microsoft.com/office/officeart/2005/8/layout/hierarchy6"/>
    <dgm:cxn modelId="{9DC6B188-64A4-49AF-A31C-5A128AD62C34}" type="presParOf" srcId="{BFDE8A1A-1F39-47A6-AE5E-AFFF947C3B63}" destId="{1D3168D6-B2EE-48BC-A060-D9F63DFE5A89}" srcOrd="3" destOrd="0" presId="urn:microsoft.com/office/officeart/2005/8/layout/hierarchy6"/>
    <dgm:cxn modelId="{368494AE-89CA-4F86-8947-AE791F791EF2}" type="presParOf" srcId="{1D3168D6-B2EE-48BC-A060-D9F63DFE5A89}" destId="{36FAD074-59CE-4D06-BF7C-738300601148}" srcOrd="0" destOrd="0" presId="urn:microsoft.com/office/officeart/2005/8/layout/hierarchy6"/>
    <dgm:cxn modelId="{71BFC236-E143-4639-9082-712E2D2F8BB3}" type="presParOf" srcId="{1D3168D6-B2EE-48BC-A060-D9F63DFE5A89}" destId="{EF0BE396-7540-4491-A46C-E1EF66697826}" srcOrd="1" destOrd="0" presId="urn:microsoft.com/office/officeart/2005/8/layout/hierarchy6"/>
    <dgm:cxn modelId="{14E84AD9-310D-4EE1-8F47-F60E7B034CA0}" type="presParOf" srcId="{BFDE8A1A-1F39-47A6-AE5E-AFFF947C3B63}" destId="{0DBFBD99-AFE2-43AD-87F1-144223E25967}" srcOrd="4" destOrd="0" presId="urn:microsoft.com/office/officeart/2005/8/layout/hierarchy6"/>
    <dgm:cxn modelId="{FDDA587B-F93B-4688-B226-D39C39C39495}" type="presParOf" srcId="{BFDE8A1A-1F39-47A6-AE5E-AFFF947C3B63}" destId="{FCB16220-F3F0-4F7F-BB74-4326C9C75EC9}" srcOrd="5" destOrd="0" presId="urn:microsoft.com/office/officeart/2005/8/layout/hierarchy6"/>
    <dgm:cxn modelId="{0C30B116-ECE0-4C60-9A33-4F6211AB0373}" type="presParOf" srcId="{FCB16220-F3F0-4F7F-BB74-4326C9C75EC9}" destId="{0380B778-165B-49B4-9873-59EFB37CE739}" srcOrd="0" destOrd="0" presId="urn:microsoft.com/office/officeart/2005/8/layout/hierarchy6"/>
    <dgm:cxn modelId="{1F8368B4-0C6D-46BF-95C7-1C77CDD48B44}" type="presParOf" srcId="{FCB16220-F3F0-4F7F-BB74-4326C9C75EC9}" destId="{52C2A4EB-9CED-4969-B4F6-7C3817848817}" srcOrd="1" destOrd="0" presId="urn:microsoft.com/office/officeart/2005/8/layout/hierarchy6"/>
    <dgm:cxn modelId="{FD11FF91-B983-4E2C-9049-85AE4E792167}" type="presParOf" srcId="{B4F6E0BB-5947-4EA1-9E41-C0F12DE02076}" destId="{03308B16-B089-47D5-A899-4F91A44A7B26}" srcOrd="4" destOrd="0" presId="urn:microsoft.com/office/officeart/2005/8/layout/hierarchy6"/>
    <dgm:cxn modelId="{65B9B133-9427-4495-A5EF-4EA68116619F}" type="presParOf" srcId="{B4F6E0BB-5947-4EA1-9E41-C0F12DE02076}" destId="{502F4461-378D-4722-B830-A35937CAC011}" srcOrd="5" destOrd="0" presId="urn:microsoft.com/office/officeart/2005/8/layout/hierarchy6"/>
    <dgm:cxn modelId="{B90F1AFF-1979-40F1-A53E-1C27A0EEEA60}" type="presParOf" srcId="{502F4461-378D-4722-B830-A35937CAC011}" destId="{B23F82EE-2E10-4BB3-8DB7-C8812A60C8DF}" srcOrd="0" destOrd="0" presId="urn:microsoft.com/office/officeart/2005/8/layout/hierarchy6"/>
    <dgm:cxn modelId="{29B0860E-B01B-45DE-875E-21AA17A35D39}" type="presParOf" srcId="{502F4461-378D-4722-B830-A35937CAC011}" destId="{8E02DF30-76FD-4D9F-B63C-044D298EED16}" srcOrd="1" destOrd="0" presId="urn:microsoft.com/office/officeart/2005/8/layout/hierarchy6"/>
    <dgm:cxn modelId="{3842998C-AC6A-4ADB-B7BE-FA1D8726DACE}" type="presParOf" srcId="{8E02DF30-76FD-4D9F-B63C-044D298EED16}" destId="{1B932097-B8A3-4C7C-9D89-ADD76A9E1951}" srcOrd="0" destOrd="0" presId="urn:microsoft.com/office/officeart/2005/8/layout/hierarchy6"/>
    <dgm:cxn modelId="{1098D6C4-D0B0-4778-8751-B836318024D8}" type="presParOf" srcId="{8E02DF30-76FD-4D9F-B63C-044D298EED16}" destId="{C8643E5B-CFE7-48AD-BEA3-520D3F73DCD6}" srcOrd="1" destOrd="0" presId="urn:microsoft.com/office/officeart/2005/8/layout/hierarchy6"/>
    <dgm:cxn modelId="{95ECDF42-A75E-4F63-95BD-28BAF48B2443}" type="presParOf" srcId="{C8643E5B-CFE7-48AD-BEA3-520D3F73DCD6}" destId="{6CE21C97-CFB3-488C-9690-39624A4F474E}" srcOrd="0" destOrd="0" presId="urn:microsoft.com/office/officeart/2005/8/layout/hierarchy6"/>
    <dgm:cxn modelId="{37164E3D-66C4-4DD4-9A43-32BEA4AC2C2D}" type="presParOf" srcId="{C8643E5B-CFE7-48AD-BEA3-520D3F73DCD6}" destId="{2473AFDA-E457-4299-8DFA-8517729E0DDD}" srcOrd="1" destOrd="0" presId="urn:microsoft.com/office/officeart/2005/8/layout/hierarchy6"/>
    <dgm:cxn modelId="{F070DECB-9FA0-4180-B013-0D064489C1F8}" type="presParOf" srcId="{8E02DF30-76FD-4D9F-B63C-044D298EED16}" destId="{5F68FC9B-0873-49FB-BA06-9559249BDA60}" srcOrd="2" destOrd="0" presId="urn:microsoft.com/office/officeart/2005/8/layout/hierarchy6"/>
    <dgm:cxn modelId="{7C25445C-DE7B-4A2D-B25D-07EFD7072D3A}" type="presParOf" srcId="{8E02DF30-76FD-4D9F-B63C-044D298EED16}" destId="{97928888-E714-40A6-A1F8-6308E87C6DE4}" srcOrd="3" destOrd="0" presId="urn:microsoft.com/office/officeart/2005/8/layout/hierarchy6"/>
    <dgm:cxn modelId="{BBF7C89F-1FB5-4946-AFA3-242F99FB6923}" type="presParOf" srcId="{97928888-E714-40A6-A1F8-6308E87C6DE4}" destId="{9ADE2679-12F2-4C8D-AEA2-4D1AC145C0D6}" srcOrd="0" destOrd="0" presId="urn:microsoft.com/office/officeart/2005/8/layout/hierarchy6"/>
    <dgm:cxn modelId="{001849DB-950B-49F7-9DFA-EEA16D3435E5}" type="presParOf" srcId="{97928888-E714-40A6-A1F8-6308E87C6DE4}" destId="{3CAE40AC-2474-4FC3-9F85-829FD52A2B25}" srcOrd="1" destOrd="0" presId="urn:microsoft.com/office/officeart/2005/8/layout/hierarchy6"/>
    <dgm:cxn modelId="{C395E415-128E-4A0B-B5C3-C2B7E3340424}" type="presParOf" srcId="{8E02DF30-76FD-4D9F-B63C-044D298EED16}" destId="{C6C1D06B-E4FE-48F5-84A1-A0A770AB4B32}" srcOrd="4" destOrd="0" presId="urn:microsoft.com/office/officeart/2005/8/layout/hierarchy6"/>
    <dgm:cxn modelId="{F8E7C844-A365-4760-A008-BF63477FB869}" type="presParOf" srcId="{8E02DF30-76FD-4D9F-B63C-044D298EED16}" destId="{B1D26476-B8E9-4C18-A6CF-E704264C7207}" srcOrd="5" destOrd="0" presId="urn:microsoft.com/office/officeart/2005/8/layout/hierarchy6"/>
    <dgm:cxn modelId="{B8535E88-DB5B-4547-BD7A-6D67AF7BD6FC}" type="presParOf" srcId="{B1D26476-B8E9-4C18-A6CF-E704264C7207}" destId="{B0A434A1-2BE0-4DD7-8580-FE43FB26D727}" srcOrd="0" destOrd="0" presId="urn:microsoft.com/office/officeart/2005/8/layout/hierarchy6"/>
    <dgm:cxn modelId="{23651E6E-B61C-484F-824A-D8C2332E00CE}" type="presParOf" srcId="{B1D26476-B8E9-4C18-A6CF-E704264C7207}" destId="{C294862D-70E2-4035-919C-11BEFB8A1EA9}" srcOrd="1" destOrd="0" presId="urn:microsoft.com/office/officeart/2005/8/layout/hierarchy6"/>
    <dgm:cxn modelId="{5BA06066-6792-4704-BD1F-D80420F17CEB}" type="presParOf" srcId="{E5F3C2DD-1EEA-4D3B-ACB5-774BB74075C4}" destId="{2051B1A5-E8F0-4595-AAF8-7564E648DF25}" srcOrd="2" destOrd="0" presId="urn:microsoft.com/office/officeart/2005/8/layout/hierarchy6"/>
    <dgm:cxn modelId="{8D5979CA-D4B7-48AA-8434-CAB4B2D08E33}" type="presParOf" srcId="{E5F3C2DD-1EEA-4D3B-ACB5-774BB74075C4}" destId="{2C6DF382-FCFA-47C1-9A41-E3708DA56681}" srcOrd="3" destOrd="0" presId="urn:microsoft.com/office/officeart/2005/8/layout/hierarchy6"/>
    <dgm:cxn modelId="{7CCB1738-9C53-4D29-B6E8-7E6859EB892E}" type="presParOf" srcId="{2C6DF382-FCFA-47C1-9A41-E3708DA56681}" destId="{B94E8DCC-D11E-4668-82CE-86B2F2D441BD}" srcOrd="0" destOrd="0" presId="urn:microsoft.com/office/officeart/2005/8/layout/hierarchy6"/>
    <dgm:cxn modelId="{5C831327-DC35-4408-9A08-6A96DBBC5F2D}" type="presParOf" srcId="{2C6DF382-FCFA-47C1-9A41-E3708DA56681}" destId="{251FBA7B-737D-4AD0-8AA8-CEA5C231EE5D}" srcOrd="1" destOrd="0" presId="urn:microsoft.com/office/officeart/2005/8/layout/hierarchy6"/>
    <dgm:cxn modelId="{460159BD-6263-4638-9292-4107908EB61C}" type="presParOf" srcId="{251FBA7B-737D-4AD0-8AA8-CEA5C231EE5D}" destId="{7441493A-84FD-4B7C-81DA-8B690B2B6EBF}" srcOrd="0" destOrd="0" presId="urn:microsoft.com/office/officeart/2005/8/layout/hierarchy6"/>
    <dgm:cxn modelId="{07294679-EEA7-4FF2-8DF2-AD5D1BCB81AC}" type="presParOf" srcId="{251FBA7B-737D-4AD0-8AA8-CEA5C231EE5D}" destId="{112952DF-0A14-4A6B-A8E1-AFD5F62098B9}" srcOrd="1" destOrd="0" presId="urn:microsoft.com/office/officeart/2005/8/layout/hierarchy6"/>
    <dgm:cxn modelId="{BB3B2A7D-95F2-44D2-9503-868BF7C8496B}" type="presParOf" srcId="{112952DF-0A14-4A6B-A8E1-AFD5F62098B9}" destId="{68C36EE6-9D78-4BCD-8332-B6F67FA16957}" srcOrd="0" destOrd="0" presId="urn:microsoft.com/office/officeart/2005/8/layout/hierarchy6"/>
    <dgm:cxn modelId="{E471964C-5605-46AE-B168-9CE52D9AE320}" type="presParOf" srcId="{112952DF-0A14-4A6B-A8E1-AFD5F62098B9}" destId="{E206B3A1-9174-4F70-BD42-58F5E2353296}" srcOrd="1" destOrd="0" presId="urn:microsoft.com/office/officeart/2005/8/layout/hierarchy6"/>
    <dgm:cxn modelId="{1A09C71C-FA84-470A-AACE-EC91255AFEF0}" type="presParOf" srcId="{E206B3A1-9174-4F70-BD42-58F5E2353296}" destId="{6CBB8BE4-DEAD-4936-81A1-906BC6FEC3D2}" srcOrd="0" destOrd="0" presId="urn:microsoft.com/office/officeart/2005/8/layout/hierarchy6"/>
    <dgm:cxn modelId="{6FEAFD12-FC22-4676-92FE-F4E117493F8C}" type="presParOf" srcId="{E206B3A1-9174-4F70-BD42-58F5E2353296}" destId="{BD8F8DC1-FC9A-4D7E-AD59-8BBC61F69EE7}" srcOrd="1" destOrd="0" presId="urn:microsoft.com/office/officeart/2005/8/layout/hierarchy6"/>
    <dgm:cxn modelId="{6E8B32CB-EDF2-4DB4-9B0C-DF32D579255C}" type="presParOf" srcId="{BD8F8DC1-FC9A-4D7E-AD59-8BBC61F69EE7}" destId="{F2CBD8B3-99D7-4CBD-A377-FF8DB4FE8534}" srcOrd="0" destOrd="0" presId="urn:microsoft.com/office/officeart/2005/8/layout/hierarchy6"/>
    <dgm:cxn modelId="{CD4C4DCC-766C-4110-A012-DA180CFCF4CA}" type="presParOf" srcId="{BD8F8DC1-FC9A-4D7E-AD59-8BBC61F69EE7}" destId="{F50ED08B-60EC-4FD4-BDFC-D67224E88447}" srcOrd="1" destOrd="0" presId="urn:microsoft.com/office/officeart/2005/8/layout/hierarchy6"/>
    <dgm:cxn modelId="{2DAFD457-E5A4-41BC-A2A2-72F1443D4495}" type="presParOf" srcId="{E206B3A1-9174-4F70-BD42-58F5E2353296}" destId="{12755046-906D-4B35-A605-7D7ABB2C5893}" srcOrd="2" destOrd="0" presId="urn:microsoft.com/office/officeart/2005/8/layout/hierarchy6"/>
    <dgm:cxn modelId="{93D6AD48-D847-47FD-A941-DCA11D6A406F}" type="presParOf" srcId="{E206B3A1-9174-4F70-BD42-58F5E2353296}" destId="{D79CE622-EA76-4C58-AD79-99382BA79A6C}" srcOrd="3" destOrd="0" presId="urn:microsoft.com/office/officeart/2005/8/layout/hierarchy6"/>
    <dgm:cxn modelId="{BF096F7E-9771-4EE9-902F-730155145CD4}" type="presParOf" srcId="{D79CE622-EA76-4C58-AD79-99382BA79A6C}" destId="{D24A9539-7189-4CD5-965B-3C344B63AA53}" srcOrd="0" destOrd="0" presId="urn:microsoft.com/office/officeart/2005/8/layout/hierarchy6"/>
    <dgm:cxn modelId="{EC576C8F-7A68-4912-A699-0EFD2CBF6CF9}" type="presParOf" srcId="{D79CE622-EA76-4C58-AD79-99382BA79A6C}" destId="{F6389871-05A5-471D-A4C6-C540D8F05CFF}" srcOrd="1" destOrd="0" presId="urn:microsoft.com/office/officeart/2005/8/layout/hierarchy6"/>
    <dgm:cxn modelId="{8FCDC5FE-7E88-43C1-A30A-05F86D4A3631}" type="presParOf" srcId="{E206B3A1-9174-4F70-BD42-58F5E2353296}" destId="{FAC4BBC9-A7F3-4400-A0A5-9CBD1687F873}" srcOrd="4" destOrd="0" presId="urn:microsoft.com/office/officeart/2005/8/layout/hierarchy6"/>
    <dgm:cxn modelId="{4973A0EB-FA5E-459B-B456-8703E0089F68}" type="presParOf" srcId="{E206B3A1-9174-4F70-BD42-58F5E2353296}" destId="{DA20DB4D-C47A-4348-B49D-0452D4A8BF44}" srcOrd="5" destOrd="0" presId="urn:microsoft.com/office/officeart/2005/8/layout/hierarchy6"/>
    <dgm:cxn modelId="{27F9569E-3C8E-4E38-BC08-325235FEB366}" type="presParOf" srcId="{DA20DB4D-C47A-4348-B49D-0452D4A8BF44}" destId="{EF0B6127-9B35-4E5A-BF33-F5921236457C}" srcOrd="0" destOrd="0" presId="urn:microsoft.com/office/officeart/2005/8/layout/hierarchy6"/>
    <dgm:cxn modelId="{D00ECE9D-346F-4D78-9E4D-6DB834433955}" type="presParOf" srcId="{DA20DB4D-C47A-4348-B49D-0452D4A8BF44}" destId="{BAED9143-FDD7-43E6-8A15-9361B25CE453}" srcOrd="1" destOrd="0" presId="urn:microsoft.com/office/officeart/2005/8/layout/hierarchy6"/>
    <dgm:cxn modelId="{97CBE1E7-99A3-4CE3-A01D-BAA893CDA652}" type="presParOf" srcId="{251FBA7B-737D-4AD0-8AA8-CEA5C231EE5D}" destId="{11C40B33-C2F2-4D4D-BA36-435022235780}" srcOrd="2" destOrd="0" presId="urn:microsoft.com/office/officeart/2005/8/layout/hierarchy6"/>
    <dgm:cxn modelId="{75ADC89B-3418-40CB-A753-781BAC0EDFF3}" type="presParOf" srcId="{251FBA7B-737D-4AD0-8AA8-CEA5C231EE5D}" destId="{14F719B3-77DE-4010-87FB-41306129CD11}" srcOrd="3" destOrd="0" presId="urn:microsoft.com/office/officeart/2005/8/layout/hierarchy6"/>
    <dgm:cxn modelId="{EB219AB6-8568-4DED-876E-6577309D7A87}" type="presParOf" srcId="{14F719B3-77DE-4010-87FB-41306129CD11}" destId="{90332467-89C3-4E03-9E31-B8B8447FE18B}" srcOrd="0" destOrd="0" presId="urn:microsoft.com/office/officeart/2005/8/layout/hierarchy6"/>
    <dgm:cxn modelId="{4BC2BE18-A7C4-4571-B05C-2AC7B2B6AED9}" type="presParOf" srcId="{14F719B3-77DE-4010-87FB-41306129CD11}" destId="{1AD30AA4-3938-4554-B209-913B18C32751}" srcOrd="1" destOrd="0" presId="urn:microsoft.com/office/officeart/2005/8/layout/hierarchy6"/>
    <dgm:cxn modelId="{9C56DDBD-F7E0-4AC6-8238-22C646CA1699}" type="presParOf" srcId="{1AD30AA4-3938-4554-B209-913B18C32751}" destId="{A0BB19F0-6A90-437F-ADF2-F87BE620D33E}" srcOrd="0" destOrd="0" presId="urn:microsoft.com/office/officeart/2005/8/layout/hierarchy6"/>
    <dgm:cxn modelId="{7273B5A6-6B4D-43B5-950B-7D7F8106CE0C}" type="presParOf" srcId="{1AD30AA4-3938-4554-B209-913B18C32751}" destId="{67680BA7-6676-47BD-96CF-100594A8921B}" srcOrd="1" destOrd="0" presId="urn:microsoft.com/office/officeart/2005/8/layout/hierarchy6"/>
    <dgm:cxn modelId="{B43978FB-375A-4B5A-A791-8EA1137DBDF4}" type="presParOf" srcId="{67680BA7-6676-47BD-96CF-100594A8921B}" destId="{F69C383C-42A4-4865-948F-3FBCA60C2DA7}" srcOrd="0" destOrd="0" presId="urn:microsoft.com/office/officeart/2005/8/layout/hierarchy6"/>
    <dgm:cxn modelId="{5E2B3040-6276-4077-9B7B-D8DD902441E1}" type="presParOf" srcId="{67680BA7-6676-47BD-96CF-100594A8921B}" destId="{65509132-9E7C-4AF6-B192-5B5B56AF7C0A}" srcOrd="1" destOrd="0" presId="urn:microsoft.com/office/officeart/2005/8/layout/hierarchy6"/>
    <dgm:cxn modelId="{9BEEF080-BA7B-4586-B6B5-4A99F23A2A49}" type="presParOf" srcId="{1AD30AA4-3938-4554-B209-913B18C32751}" destId="{EEB1D750-0362-4BFF-9185-0F9F06F94900}" srcOrd="2" destOrd="0" presId="urn:microsoft.com/office/officeart/2005/8/layout/hierarchy6"/>
    <dgm:cxn modelId="{E00929AC-2A47-4CBD-9BAF-EEFCF400ED7E}" type="presParOf" srcId="{1AD30AA4-3938-4554-B209-913B18C32751}" destId="{591EF73C-F248-436A-86AC-A512499EF75B}" srcOrd="3" destOrd="0" presId="urn:microsoft.com/office/officeart/2005/8/layout/hierarchy6"/>
    <dgm:cxn modelId="{2566F355-3E81-46A8-AE9E-848BF9EF0F05}" type="presParOf" srcId="{591EF73C-F248-436A-86AC-A512499EF75B}" destId="{3F96C7B7-6F9F-4317-AB88-CD563E9CFE7C}" srcOrd="0" destOrd="0" presId="urn:microsoft.com/office/officeart/2005/8/layout/hierarchy6"/>
    <dgm:cxn modelId="{82EE5373-C817-4E41-9080-9530C066073E}" type="presParOf" srcId="{591EF73C-F248-436A-86AC-A512499EF75B}" destId="{565BF7B1-9573-40AD-8AC8-50DC03E04FDE}" srcOrd="1" destOrd="0" presId="urn:microsoft.com/office/officeart/2005/8/layout/hierarchy6"/>
    <dgm:cxn modelId="{85A9DCAD-A349-42A6-A39E-8EF9F7B09D45}" type="presParOf" srcId="{1AD30AA4-3938-4554-B209-913B18C32751}" destId="{C704D045-9E4A-40D7-9BD2-488D4C14C882}" srcOrd="4" destOrd="0" presId="urn:microsoft.com/office/officeart/2005/8/layout/hierarchy6"/>
    <dgm:cxn modelId="{76FE4557-8012-42EE-9A69-51C92B951603}" type="presParOf" srcId="{1AD30AA4-3938-4554-B209-913B18C32751}" destId="{C7E5518D-C11A-4C30-9066-C2E72C40A12A}" srcOrd="5" destOrd="0" presId="urn:microsoft.com/office/officeart/2005/8/layout/hierarchy6"/>
    <dgm:cxn modelId="{1C3019E8-7EC0-4B9F-B8E8-78B05C313132}" type="presParOf" srcId="{C7E5518D-C11A-4C30-9066-C2E72C40A12A}" destId="{E35D150A-5CB9-4923-83DD-A1C8C51D77CE}" srcOrd="0" destOrd="0" presId="urn:microsoft.com/office/officeart/2005/8/layout/hierarchy6"/>
    <dgm:cxn modelId="{61A743C6-BCCB-4750-98B3-D4D395398DB3}" type="presParOf" srcId="{C7E5518D-C11A-4C30-9066-C2E72C40A12A}" destId="{0AEBACC7-236F-41FB-B732-F8D99BC5EACA}" srcOrd="1" destOrd="0" presId="urn:microsoft.com/office/officeart/2005/8/layout/hierarchy6"/>
    <dgm:cxn modelId="{D5D1CEE6-05CC-4FFB-9CA9-A1091FAE3921}" type="presParOf" srcId="{251FBA7B-737D-4AD0-8AA8-CEA5C231EE5D}" destId="{FD5C665F-8132-4549-BFC2-EDE2959CF7C6}" srcOrd="4" destOrd="0" presId="urn:microsoft.com/office/officeart/2005/8/layout/hierarchy6"/>
    <dgm:cxn modelId="{C9E7D8BF-B105-4CAA-A03F-708AA4FC3BD4}" type="presParOf" srcId="{251FBA7B-737D-4AD0-8AA8-CEA5C231EE5D}" destId="{397BCDAB-86AA-4B4B-A216-D99D8094D18C}" srcOrd="5" destOrd="0" presId="urn:microsoft.com/office/officeart/2005/8/layout/hierarchy6"/>
    <dgm:cxn modelId="{BD4EB7C8-9F24-4023-B589-EE77BB59E0FD}" type="presParOf" srcId="{397BCDAB-86AA-4B4B-A216-D99D8094D18C}" destId="{BDC74506-A70E-4FB3-84F8-2B0398F942DB}" srcOrd="0" destOrd="0" presId="urn:microsoft.com/office/officeart/2005/8/layout/hierarchy6"/>
    <dgm:cxn modelId="{824BAA31-1271-4E0C-8985-0207D39A428C}" type="presParOf" srcId="{397BCDAB-86AA-4B4B-A216-D99D8094D18C}" destId="{44422A04-2C3F-4F20-ADFD-67DD1C3EFB46}" srcOrd="1" destOrd="0" presId="urn:microsoft.com/office/officeart/2005/8/layout/hierarchy6"/>
    <dgm:cxn modelId="{49828790-74DF-495B-9BC1-7C79AEBC0E29}" type="presParOf" srcId="{44422A04-2C3F-4F20-ADFD-67DD1C3EFB46}" destId="{77555675-7C61-42FC-95F0-7F4A9B6F768F}" srcOrd="0" destOrd="0" presId="urn:microsoft.com/office/officeart/2005/8/layout/hierarchy6"/>
    <dgm:cxn modelId="{9A8A88E3-9D5C-489F-A0EC-63B6E34ED896}" type="presParOf" srcId="{44422A04-2C3F-4F20-ADFD-67DD1C3EFB46}" destId="{8A99F926-2C49-48F0-A1E9-2ED63263F393}" srcOrd="1" destOrd="0" presId="urn:microsoft.com/office/officeart/2005/8/layout/hierarchy6"/>
    <dgm:cxn modelId="{F5789370-4D5E-4EF3-A4EC-E8E683DEBC62}" type="presParOf" srcId="{8A99F926-2C49-48F0-A1E9-2ED63263F393}" destId="{C92203B2-603F-43D5-A04D-7D7626299978}" srcOrd="0" destOrd="0" presId="urn:microsoft.com/office/officeart/2005/8/layout/hierarchy6"/>
    <dgm:cxn modelId="{21FC9BDB-C8E6-4D96-9E85-052EA6A43ACB}" type="presParOf" srcId="{8A99F926-2C49-48F0-A1E9-2ED63263F393}" destId="{BF21A2C6-DA29-4937-ADAC-E809542B0CA0}" srcOrd="1" destOrd="0" presId="urn:microsoft.com/office/officeart/2005/8/layout/hierarchy6"/>
    <dgm:cxn modelId="{DE74FA6E-FD14-44C8-A3B0-D25A680F9B2B}" type="presParOf" srcId="{44422A04-2C3F-4F20-ADFD-67DD1C3EFB46}" destId="{62D7D6DB-EABE-48D1-85F0-F9D8EB3B20BB}" srcOrd="2" destOrd="0" presId="urn:microsoft.com/office/officeart/2005/8/layout/hierarchy6"/>
    <dgm:cxn modelId="{8C31B747-8F0F-4B22-B777-197057AD3239}" type="presParOf" srcId="{44422A04-2C3F-4F20-ADFD-67DD1C3EFB46}" destId="{2B6FDA33-1C73-46A0-9682-442974B2AB69}" srcOrd="3" destOrd="0" presId="urn:microsoft.com/office/officeart/2005/8/layout/hierarchy6"/>
    <dgm:cxn modelId="{D19082EB-D342-47CB-994C-BCB9B9909775}" type="presParOf" srcId="{2B6FDA33-1C73-46A0-9682-442974B2AB69}" destId="{73C6FAE9-175F-4968-BF28-2D0FE4DE556D}" srcOrd="0" destOrd="0" presId="urn:microsoft.com/office/officeart/2005/8/layout/hierarchy6"/>
    <dgm:cxn modelId="{C77D3A71-5F3F-42AE-94D6-BADBC4C04387}" type="presParOf" srcId="{2B6FDA33-1C73-46A0-9682-442974B2AB69}" destId="{24C5EE54-522E-4D47-B52F-C1BB4293D0D8}" srcOrd="1" destOrd="0" presId="urn:microsoft.com/office/officeart/2005/8/layout/hierarchy6"/>
    <dgm:cxn modelId="{30DE8A1F-36C6-4535-A822-3A30EE8239AC}" type="presParOf" srcId="{44422A04-2C3F-4F20-ADFD-67DD1C3EFB46}" destId="{7C1F2111-3EA8-420D-9440-E3AF6FA156EF}" srcOrd="4" destOrd="0" presId="urn:microsoft.com/office/officeart/2005/8/layout/hierarchy6"/>
    <dgm:cxn modelId="{A0A547A5-CD88-4DC2-B2AB-9030D3D9C634}" type="presParOf" srcId="{44422A04-2C3F-4F20-ADFD-67DD1C3EFB46}" destId="{D42C13E6-DE62-45C6-82A9-F83DC480F43D}" srcOrd="5" destOrd="0" presId="urn:microsoft.com/office/officeart/2005/8/layout/hierarchy6"/>
    <dgm:cxn modelId="{80CBB54A-7F75-4EC5-A5FE-3BBA26A40CD3}" type="presParOf" srcId="{D42C13E6-DE62-45C6-82A9-F83DC480F43D}" destId="{0E742C79-8D42-48F1-AEA0-5A23696408DB}" srcOrd="0" destOrd="0" presId="urn:microsoft.com/office/officeart/2005/8/layout/hierarchy6"/>
    <dgm:cxn modelId="{8DCDFBD3-17D0-4053-B3D4-2069B768086D}" type="presParOf" srcId="{D42C13E6-DE62-45C6-82A9-F83DC480F43D}" destId="{3440E04E-F996-4053-A60F-81C4DE095E3E}" srcOrd="1" destOrd="0" presId="urn:microsoft.com/office/officeart/2005/8/layout/hierarchy6"/>
    <dgm:cxn modelId="{C7085228-96EF-421C-A626-548064564C76}" type="presParOf" srcId="{E5F3C2DD-1EEA-4D3B-ACB5-774BB74075C4}" destId="{5451CF33-C6D4-4E9A-92E3-93EFE9A52E01}" srcOrd="4" destOrd="0" presId="urn:microsoft.com/office/officeart/2005/8/layout/hierarchy6"/>
    <dgm:cxn modelId="{596F8E7C-81C3-496E-9BE7-BD5F08BED5F0}" type="presParOf" srcId="{E5F3C2DD-1EEA-4D3B-ACB5-774BB74075C4}" destId="{2C7B0EAD-BBDD-4F30-B016-8E2053744C0E}" srcOrd="5" destOrd="0" presId="urn:microsoft.com/office/officeart/2005/8/layout/hierarchy6"/>
    <dgm:cxn modelId="{64EB219C-2F20-4F7F-8F3B-E009B7A5B927}" type="presParOf" srcId="{2C7B0EAD-BBDD-4F30-B016-8E2053744C0E}" destId="{DC0921A9-B81E-40FB-B736-AA718165414D}" srcOrd="0" destOrd="0" presId="urn:microsoft.com/office/officeart/2005/8/layout/hierarchy6"/>
    <dgm:cxn modelId="{94727A44-9C7F-458E-9B8E-F79CA25FF3CD}" type="presParOf" srcId="{2C7B0EAD-BBDD-4F30-B016-8E2053744C0E}" destId="{69648FD2-0444-4E26-99D0-7546B4EBDA29}" srcOrd="1" destOrd="0" presId="urn:microsoft.com/office/officeart/2005/8/layout/hierarchy6"/>
    <dgm:cxn modelId="{916F926F-9D3C-4A52-84C8-CEDDD7FF7718}" type="presParOf" srcId="{69648FD2-0444-4E26-99D0-7546B4EBDA29}" destId="{D3202DC7-92EB-438F-A162-45F021D23ECB}" srcOrd="0" destOrd="0" presId="urn:microsoft.com/office/officeart/2005/8/layout/hierarchy6"/>
    <dgm:cxn modelId="{985E9EAC-CB6D-41B3-858B-D89DA16AFD27}" type="presParOf" srcId="{69648FD2-0444-4E26-99D0-7546B4EBDA29}" destId="{26010C5F-97DC-4DDB-AC4C-CC953BCCFE82}" srcOrd="1" destOrd="0" presId="urn:microsoft.com/office/officeart/2005/8/layout/hierarchy6"/>
    <dgm:cxn modelId="{A6253008-4B8C-4413-AF54-80BCD02966D0}" type="presParOf" srcId="{26010C5F-97DC-4DDB-AC4C-CC953BCCFE82}" destId="{08AADBCE-D9FE-4B58-99FD-C909C238A031}" srcOrd="0" destOrd="0" presId="urn:microsoft.com/office/officeart/2005/8/layout/hierarchy6"/>
    <dgm:cxn modelId="{565A0820-8DF9-4FC2-A529-EE8D8BB4CD10}" type="presParOf" srcId="{26010C5F-97DC-4DDB-AC4C-CC953BCCFE82}" destId="{AC321715-AB0B-4926-B179-A0EA0E1BB6FC}" srcOrd="1" destOrd="0" presId="urn:microsoft.com/office/officeart/2005/8/layout/hierarchy6"/>
    <dgm:cxn modelId="{18A3F20A-ECB5-4003-8954-CF8F03AC3CBA}" type="presParOf" srcId="{AC321715-AB0B-4926-B179-A0EA0E1BB6FC}" destId="{24EF10C0-639A-427D-942F-623A1AFB42DC}" srcOrd="0" destOrd="0" presId="urn:microsoft.com/office/officeart/2005/8/layout/hierarchy6"/>
    <dgm:cxn modelId="{18C422CF-FE6C-4DB1-9270-24D84CEEAD44}" type="presParOf" srcId="{AC321715-AB0B-4926-B179-A0EA0E1BB6FC}" destId="{44617A38-BDAC-494D-B34B-0D62E7CA51A0}" srcOrd="1" destOrd="0" presId="urn:microsoft.com/office/officeart/2005/8/layout/hierarchy6"/>
    <dgm:cxn modelId="{F439D4D5-C9C1-4FA5-AA8D-233C71541E80}" type="presParOf" srcId="{44617A38-BDAC-494D-B34B-0D62E7CA51A0}" destId="{0A5F1788-BCEF-40F5-8EAD-065B71446C21}" srcOrd="0" destOrd="0" presId="urn:microsoft.com/office/officeart/2005/8/layout/hierarchy6"/>
    <dgm:cxn modelId="{AB9C17E2-719B-48D2-B0E6-8413095A5E15}" type="presParOf" srcId="{44617A38-BDAC-494D-B34B-0D62E7CA51A0}" destId="{3E5533A7-2401-4444-9DB0-FE65E925EE4A}" srcOrd="1" destOrd="0" presId="urn:microsoft.com/office/officeart/2005/8/layout/hierarchy6"/>
    <dgm:cxn modelId="{59D3A5D6-B7CF-4F38-B182-0BCE1D994139}" type="presParOf" srcId="{AC321715-AB0B-4926-B179-A0EA0E1BB6FC}" destId="{77DD074F-62E7-464E-9F08-CF8794E4AC33}" srcOrd="2" destOrd="0" presId="urn:microsoft.com/office/officeart/2005/8/layout/hierarchy6"/>
    <dgm:cxn modelId="{F59A2196-ECDF-4771-89F4-54E18D7C6319}" type="presParOf" srcId="{AC321715-AB0B-4926-B179-A0EA0E1BB6FC}" destId="{6ED003B8-4F3E-4486-9107-19BEEAB766D6}" srcOrd="3" destOrd="0" presId="urn:microsoft.com/office/officeart/2005/8/layout/hierarchy6"/>
    <dgm:cxn modelId="{3E043DFA-49D8-4C53-A615-9B5E6060B2E5}" type="presParOf" srcId="{6ED003B8-4F3E-4486-9107-19BEEAB766D6}" destId="{39B6FE31-4E5F-44F3-A21A-7CC93EEEAC40}" srcOrd="0" destOrd="0" presId="urn:microsoft.com/office/officeart/2005/8/layout/hierarchy6"/>
    <dgm:cxn modelId="{80F97E5B-78EF-41A1-9ECF-22EB7DF61196}" type="presParOf" srcId="{6ED003B8-4F3E-4486-9107-19BEEAB766D6}" destId="{F63E3C10-5604-48AB-B16D-247FF4FA4139}" srcOrd="1" destOrd="0" presId="urn:microsoft.com/office/officeart/2005/8/layout/hierarchy6"/>
    <dgm:cxn modelId="{FD38132C-9B92-42B6-A21D-0304BE82BFE5}" type="presParOf" srcId="{AC321715-AB0B-4926-B179-A0EA0E1BB6FC}" destId="{484B8929-3FD5-46DA-B292-631301A68EAF}" srcOrd="4" destOrd="0" presId="urn:microsoft.com/office/officeart/2005/8/layout/hierarchy6"/>
    <dgm:cxn modelId="{03DED6E6-DB09-4787-894F-4200C2771792}" type="presParOf" srcId="{AC321715-AB0B-4926-B179-A0EA0E1BB6FC}" destId="{B053F263-6AD9-42D1-84B0-1F88DE344E29}" srcOrd="5" destOrd="0" presId="urn:microsoft.com/office/officeart/2005/8/layout/hierarchy6"/>
    <dgm:cxn modelId="{CADAE237-668F-452F-8D99-52EB3AA4BD95}" type="presParOf" srcId="{B053F263-6AD9-42D1-84B0-1F88DE344E29}" destId="{C5E7DFA3-7E8E-4507-AFE8-56F2C80478C2}" srcOrd="0" destOrd="0" presId="urn:microsoft.com/office/officeart/2005/8/layout/hierarchy6"/>
    <dgm:cxn modelId="{4232FF20-1A3F-440E-8EE8-6364BD43EECB}" type="presParOf" srcId="{B053F263-6AD9-42D1-84B0-1F88DE344E29}" destId="{84F8B7BB-DA5E-4CF2-A647-69EED382B0CB}" srcOrd="1" destOrd="0" presId="urn:microsoft.com/office/officeart/2005/8/layout/hierarchy6"/>
    <dgm:cxn modelId="{3D7880C6-D4A9-4B3B-B7D8-77F84EC602E9}" type="presParOf" srcId="{69648FD2-0444-4E26-99D0-7546B4EBDA29}" destId="{47ED3D2D-92BB-49CF-B77A-ACFF273F86E8}" srcOrd="2" destOrd="0" presId="urn:microsoft.com/office/officeart/2005/8/layout/hierarchy6"/>
    <dgm:cxn modelId="{1587162A-9D18-436A-966C-5FE98AA81314}" type="presParOf" srcId="{69648FD2-0444-4E26-99D0-7546B4EBDA29}" destId="{DA43711C-0179-4E09-A4D3-F6509A26141C}" srcOrd="3" destOrd="0" presId="urn:microsoft.com/office/officeart/2005/8/layout/hierarchy6"/>
    <dgm:cxn modelId="{15FC218D-9E1B-4DDA-88AA-CF9AEA582189}" type="presParOf" srcId="{DA43711C-0179-4E09-A4D3-F6509A26141C}" destId="{6456A77D-72EB-479E-826C-2ED764D851DF}" srcOrd="0" destOrd="0" presId="urn:microsoft.com/office/officeart/2005/8/layout/hierarchy6"/>
    <dgm:cxn modelId="{FA529998-4710-4BEE-924D-C81E2269E474}" type="presParOf" srcId="{DA43711C-0179-4E09-A4D3-F6509A26141C}" destId="{5AFE9E2A-166A-4BD7-ABD3-E1EF49AFDB2C}" srcOrd="1" destOrd="0" presId="urn:microsoft.com/office/officeart/2005/8/layout/hierarchy6"/>
    <dgm:cxn modelId="{86BE78D2-185E-4D42-AF77-CE6B93C5788D}" type="presParOf" srcId="{5AFE9E2A-166A-4BD7-ABD3-E1EF49AFDB2C}" destId="{526B3FA6-FE30-4C0D-A8C5-53F90E5E1EA3}" srcOrd="0" destOrd="0" presId="urn:microsoft.com/office/officeart/2005/8/layout/hierarchy6"/>
    <dgm:cxn modelId="{5D739EF0-8B08-473E-A673-544A797712A6}" type="presParOf" srcId="{5AFE9E2A-166A-4BD7-ABD3-E1EF49AFDB2C}" destId="{7E0B23A6-A1C7-4F70-806E-E71C805B7851}" srcOrd="1" destOrd="0" presId="urn:microsoft.com/office/officeart/2005/8/layout/hierarchy6"/>
    <dgm:cxn modelId="{962DEA93-CEA9-420B-9D53-1186FDA77A99}" type="presParOf" srcId="{7E0B23A6-A1C7-4F70-806E-E71C805B7851}" destId="{B7F0EFB3-C401-44CB-BAE9-67D80B661237}" srcOrd="0" destOrd="0" presId="urn:microsoft.com/office/officeart/2005/8/layout/hierarchy6"/>
    <dgm:cxn modelId="{FD9C215B-0F83-45AE-90DA-F5D3F0CA94BC}" type="presParOf" srcId="{7E0B23A6-A1C7-4F70-806E-E71C805B7851}" destId="{8B6A02E8-2B7E-4E4E-AD1A-6F831DBAA620}" srcOrd="1" destOrd="0" presId="urn:microsoft.com/office/officeart/2005/8/layout/hierarchy6"/>
    <dgm:cxn modelId="{0BCE253E-061B-4300-9D38-B805138B4955}" type="presParOf" srcId="{5AFE9E2A-166A-4BD7-ABD3-E1EF49AFDB2C}" destId="{C7A537C1-CE5D-4B20-B92C-5030A9214E6F}" srcOrd="2" destOrd="0" presId="urn:microsoft.com/office/officeart/2005/8/layout/hierarchy6"/>
    <dgm:cxn modelId="{8DA1870F-5B5A-4863-8B83-923C49E07AD5}" type="presParOf" srcId="{5AFE9E2A-166A-4BD7-ABD3-E1EF49AFDB2C}" destId="{AAA400EF-BE1F-456E-9174-7971FA5B02D8}" srcOrd="3" destOrd="0" presId="urn:microsoft.com/office/officeart/2005/8/layout/hierarchy6"/>
    <dgm:cxn modelId="{7B0BB13F-0D66-4BC8-9011-C4BDFB20C1F2}" type="presParOf" srcId="{AAA400EF-BE1F-456E-9174-7971FA5B02D8}" destId="{38F7A7FD-D10B-4037-B644-81FBA66B575B}" srcOrd="0" destOrd="0" presId="urn:microsoft.com/office/officeart/2005/8/layout/hierarchy6"/>
    <dgm:cxn modelId="{D4AD5C12-95F9-4EBD-B497-47AB2B2DCBB3}" type="presParOf" srcId="{AAA400EF-BE1F-456E-9174-7971FA5B02D8}" destId="{B7AEA392-6E74-4215-8AB3-8B41B454AEC8}" srcOrd="1" destOrd="0" presId="urn:microsoft.com/office/officeart/2005/8/layout/hierarchy6"/>
    <dgm:cxn modelId="{B5B56553-B2A5-4572-AEEE-623AF7AA7873}" type="presParOf" srcId="{5AFE9E2A-166A-4BD7-ABD3-E1EF49AFDB2C}" destId="{8B601D72-87C9-4570-A39C-864E24E1D0F0}" srcOrd="4" destOrd="0" presId="urn:microsoft.com/office/officeart/2005/8/layout/hierarchy6"/>
    <dgm:cxn modelId="{A05550AF-F33C-43AF-9CFE-1750EABB2342}" type="presParOf" srcId="{5AFE9E2A-166A-4BD7-ABD3-E1EF49AFDB2C}" destId="{8643B799-276E-4460-A8A1-5CC712ED9533}" srcOrd="5" destOrd="0" presId="urn:microsoft.com/office/officeart/2005/8/layout/hierarchy6"/>
    <dgm:cxn modelId="{CF646B2A-F87B-4838-A118-4BEF28C0B497}" type="presParOf" srcId="{8643B799-276E-4460-A8A1-5CC712ED9533}" destId="{C07989AC-8D8E-4AE7-B1B4-C4581676CF8D}" srcOrd="0" destOrd="0" presId="urn:microsoft.com/office/officeart/2005/8/layout/hierarchy6"/>
    <dgm:cxn modelId="{A7E51E6C-E9BC-4078-8BA3-16B6C2FDC0FF}" type="presParOf" srcId="{8643B799-276E-4460-A8A1-5CC712ED9533}" destId="{27E50FA1-6269-4891-9D06-590A6ACB3ADF}" srcOrd="1" destOrd="0" presId="urn:microsoft.com/office/officeart/2005/8/layout/hierarchy6"/>
    <dgm:cxn modelId="{BB164961-7D1B-4E08-96D6-7109510E4069}" type="presParOf" srcId="{69648FD2-0444-4E26-99D0-7546B4EBDA29}" destId="{99CDAD42-4E99-488D-8387-B5CD31683C43}" srcOrd="4" destOrd="0" presId="urn:microsoft.com/office/officeart/2005/8/layout/hierarchy6"/>
    <dgm:cxn modelId="{FDC085D9-D015-4753-BB7D-B69370D0F8D8}" type="presParOf" srcId="{69648FD2-0444-4E26-99D0-7546B4EBDA29}" destId="{1FAAF9B9-3CC6-4BD3-B463-EE947654DCB9}" srcOrd="5" destOrd="0" presId="urn:microsoft.com/office/officeart/2005/8/layout/hierarchy6"/>
    <dgm:cxn modelId="{D408B071-B147-4880-9454-8E759C2156E7}" type="presParOf" srcId="{1FAAF9B9-3CC6-4BD3-B463-EE947654DCB9}" destId="{0D83A43F-3FB6-4434-8E3A-2694C99E87DF}" srcOrd="0" destOrd="0" presId="urn:microsoft.com/office/officeart/2005/8/layout/hierarchy6"/>
    <dgm:cxn modelId="{47A83E4F-1947-43A2-84A3-4D17A4261B4A}" type="presParOf" srcId="{1FAAF9B9-3CC6-4BD3-B463-EE947654DCB9}" destId="{E955D03D-1D31-47B5-8999-CDEC09B0B73A}" srcOrd="1" destOrd="0" presId="urn:microsoft.com/office/officeart/2005/8/layout/hierarchy6"/>
    <dgm:cxn modelId="{030A1A7E-CBA0-46C5-B743-8F5B0787C264}" type="presParOf" srcId="{E955D03D-1D31-47B5-8999-CDEC09B0B73A}" destId="{92FD76BE-16BE-457F-A4B9-C7EA5CEB9170}" srcOrd="0" destOrd="0" presId="urn:microsoft.com/office/officeart/2005/8/layout/hierarchy6"/>
    <dgm:cxn modelId="{74F8BB06-AB50-4EE9-8F42-12919ADE3338}" type="presParOf" srcId="{E955D03D-1D31-47B5-8999-CDEC09B0B73A}" destId="{A1B4D61A-CEC0-40A3-BB7F-64E9E280DCD5}" srcOrd="1" destOrd="0" presId="urn:microsoft.com/office/officeart/2005/8/layout/hierarchy6"/>
    <dgm:cxn modelId="{4C247F9E-76A9-4187-9D3F-2C897C201956}" type="presParOf" srcId="{A1B4D61A-CEC0-40A3-BB7F-64E9E280DCD5}" destId="{8E171F41-9478-4999-AA51-7E25729FC5DF}" srcOrd="0" destOrd="0" presId="urn:microsoft.com/office/officeart/2005/8/layout/hierarchy6"/>
    <dgm:cxn modelId="{7CB83041-4286-4BE0-B89E-041F5CDA7C3B}" type="presParOf" srcId="{A1B4D61A-CEC0-40A3-BB7F-64E9E280DCD5}" destId="{A4D1E43E-D707-4B5D-B867-ED3F15672F1F}" srcOrd="1" destOrd="0" presId="urn:microsoft.com/office/officeart/2005/8/layout/hierarchy6"/>
    <dgm:cxn modelId="{5D062D55-5E63-482A-AD6D-3227F0652CEE}" type="presParOf" srcId="{E955D03D-1D31-47B5-8999-CDEC09B0B73A}" destId="{A4D9CD38-6BBD-4349-8235-C082858DAA9F}" srcOrd="2" destOrd="0" presId="urn:microsoft.com/office/officeart/2005/8/layout/hierarchy6"/>
    <dgm:cxn modelId="{3C6BB860-775E-4D5C-83C9-B3C873D48ABA}" type="presParOf" srcId="{E955D03D-1D31-47B5-8999-CDEC09B0B73A}" destId="{EB9F3C37-22AA-4847-A1BC-46B5763E8057}" srcOrd="3" destOrd="0" presId="urn:microsoft.com/office/officeart/2005/8/layout/hierarchy6"/>
    <dgm:cxn modelId="{789B14D4-894D-46FB-8E31-82530E7A2D23}" type="presParOf" srcId="{EB9F3C37-22AA-4847-A1BC-46B5763E8057}" destId="{888D04F1-E1C1-47BE-A2D9-F0C0513500B0}" srcOrd="0" destOrd="0" presId="urn:microsoft.com/office/officeart/2005/8/layout/hierarchy6"/>
    <dgm:cxn modelId="{F4BB069B-1D4D-44C5-B0FB-557E0E36AD18}" type="presParOf" srcId="{EB9F3C37-22AA-4847-A1BC-46B5763E8057}" destId="{4AFB728C-BC73-4D1C-BE72-BA310CF4EC74}" srcOrd="1" destOrd="0" presId="urn:microsoft.com/office/officeart/2005/8/layout/hierarchy6"/>
    <dgm:cxn modelId="{8724A31D-E8D9-4862-897C-78370BC9587C}" type="presParOf" srcId="{E955D03D-1D31-47B5-8999-CDEC09B0B73A}" destId="{4CD4A34E-D059-4561-B1A8-B3E398FE8278}" srcOrd="4" destOrd="0" presId="urn:microsoft.com/office/officeart/2005/8/layout/hierarchy6"/>
    <dgm:cxn modelId="{72E907C6-534B-4098-A541-8AEFE379BDE3}" type="presParOf" srcId="{E955D03D-1D31-47B5-8999-CDEC09B0B73A}" destId="{FEBEA4F5-B911-410A-A5B7-395A6330F537}" srcOrd="5" destOrd="0" presId="urn:microsoft.com/office/officeart/2005/8/layout/hierarchy6"/>
    <dgm:cxn modelId="{E955A129-D365-4906-918F-F1EF356D2173}" type="presParOf" srcId="{FEBEA4F5-B911-410A-A5B7-395A6330F537}" destId="{9DCA594E-7D4F-4C4D-9E9E-E3CE8BA512F0}" srcOrd="0" destOrd="0" presId="urn:microsoft.com/office/officeart/2005/8/layout/hierarchy6"/>
    <dgm:cxn modelId="{8B6DEB6D-6639-49F6-B897-BAB056D2D5BA}" type="presParOf" srcId="{FEBEA4F5-B911-410A-A5B7-395A6330F537}" destId="{9278DE90-08CD-4C8A-8C74-B586FE8D6094}" srcOrd="1" destOrd="0" presId="urn:microsoft.com/office/officeart/2005/8/layout/hierarchy6"/>
    <dgm:cxn modelId="{4383ADC5-F3AF-42D5-AFEB-E52FCD795AB7}" type="presParOf" srcId="{E57EFB85-B8C6-488C-9483-9D667DABE764}" destId="{586AF155-E5D2-4EE5-BA60-0ABF0B0C58F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BCF4C3-AEF3-4794-95D6-FDA2B12F13B2}"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7D23F321-1E12-4667-91E3-C6457EBDD401}">
      <dgm:prSet phldrT="[Text]"/>
      <dgm:spPr/>
      <dgm:t>
        <a:bodyPr/>
        <a:lstStyle/>
        <a:p>
          <a:r>
            <a:rPr lang="en-US" dirty="0"/>
            <a:t> </a:t>
          </a:r>
        </a:p>
      </dgm:t>
    </dgm:pt>
    <dgm:pt modelId="{524FC604-C6E2-4AA8-9EB5-CA615CB449F2}" type="parTrans" cxnId="{F3979588-E482-4DB3-8192-7C0C630B475D}">
      <dgm:prSet/>
      <dgm:spPr/>
      <dgm:t>
        <a:bodyPr/>
        <a:lstStyle/>
        <a:p>
          <a:endParaRPr lang="en-US"/>
        </a:p>
      </dgm:t>
    </dgm:pt>
    <dgm:pt modelId="{4F56AE12-0419-4B2A-B951-7FA9E292B2D5}" type="sibTrans" cxnId="{F3979588-E482-4DB3-8192-7C0C630B475D}">
      <dgm:prSet/>
      <dgm:spPr/>
      <dgm:t>
        <a:bodyPr/>
        <a:lstStyle/>
        <a:p>
          <a:endParaRPr lang="en-US"/>
        </a:p>
      </dgm:t>
    </dgm:pt>
    <dgm:pt modelId="{C5C25B4E-0EEB-4E8F-939C-DCDD8BDA78B4}">
      <dgm:prSet phldrT="[Text]"/>
      <dgm:spPr>
        <a:solidFill>
          <a:schemeClr val="accent3"/>
        </a:solidFill>
      </dgm:spPr>
      <dgm:t>
        <a:bodyPr/>
        <a:lstStyle/>
        <a:p>
          <a:r>
            <a:rPr lang="en-US" dirty="0"/>
            <a:t> </a:t>
          </a:r>
        </a:p>
      </dgm:t>
    </dgm:pt>
    <dgm:pt modelId="{130B10E7-C305-4F52-B7B5-9E3BDE9DBF08}" type="parTrans" cxnId="{A48E568D-5476-47D9-918F-BC88F31FAD5D}">
      <dgm:prSet/>
      <dgm:spPr/>
      <dgm:t>
        <a:bodyPr/>
        <a:lstStyle/>
        <a:p>
          <a:endParaRPr lang="en-US"/>
        </a:p>
      </dgm:t>
    </dgm:pt>
    <dgm:pt modelId="{985CC514-5090-4F4B-9799-0BABBC3222BD}" type="sibTrans" cxnId="{A48E568D-5476-47D9-918F-BC88F31FAD5D}">
      <dgm:prSet/>
      <dgm:spPr/>
      <dgm:t>
        <a:bodyPr/>
        <a:lstStyle/>
        <a:p>
          <a:endParaRPr lang="en-US"/>
        </a:p>
      </dgm:t>
    </dgm:pt>
    <dgm:pt modelId="{CE20D5D4-D105-4B45-8009-48E0F4E2F03A}">
      <dgm:prSet phldrT="[Text]"/>
      <dgm:spPr>
        <a:solidFill>
          <a:schemeClr val="accent3"/>
        </a:solidFill>
      </dgm:spPr>
      <dgm:t>
        <a:bodyPr/>
        <a:lstStyle/>
        <a:p>
          <a:r>
            <a:rPr lang="en-US" dirty="0"/>
            <a:t> </a:t>
          </a:r>
        </a:p>
      </dgm:t>
    </dgm:pt>
    <dgm:pt modelId="{3AD9256D-D835-4C27-B280-F5224C723272}" type="parTrans" cxnId="{C499F159-91D5-40D1-A080-0EA4F2F36669}">
      <dgm:prSet/>
      <dgm:spPr/>
      <dgm:t>
        <a:bodyPr/>
        <a:lstStyle/>
        <a:p>
          <a:endParaRPr lang="en-US"/>
        </a:p>
      </dgm:t>
    </dgm:pt>
    <dgm:pt modelId="{6922D56C-56B5-4954-91C7-A82347328286}" type="sibTrans" cxnId="{C499F159-91D5-40D1-A080-0EA4F2F36669}">
      <dgm:prSet/>
      <dgm:spPr/>
      <dgm:t>
        <a:bodyPr/>
        <a:lstStyle/>
        <a:p>
          <a:endParaRPr lang="en-US"/>
        </a:p>
      </dgm:t>
    </dgm:pt>
    <dgm:pt modelId="{FE2591FA-1B7F-49BC-8E39-30DDCA505483}">
      <dgm:prSet phldrT="[Text]"/>
      <dgm:spPr>
        <a:solidFill>
          <a:schemeClr val="accent5">
            <a:lumMod val="60000"/>
            <a:lumOff val="40000"/>
          </a:schemeClr>
        </a:solidFill>
      </dgm:spPr>
      <dgm:t>
        <a:bodyPr/>
        <a:lstStyle/>
        <a:p>
          <a:endParaRPr lang="en-US" dirty="0"/>
        </a:p>
      </dgm:t>
    </dgm:pt>
    <dgm:pt modelId="{2F23E82C-D1B1-44B9-8C64-D082308F5192}" type="parTrans" cxnId="{AC01DCF0-1947-468F-B8CA-F7A8BF4027E6}">
      <dgm:prSet/>
      <dgm:spPr/>
      <dgm:t>
        <a:bodyPr/>
        <a:lstStyle/>
        <a:p>
          <a:endParaRPr lang="en-US"/>
        </a:p>
      </dgm:t>
    </dgm:pt>
    <dgm:pt modelId="{C48D3D86-43F7-497B-9155-8F3927F76E35}" type="sibTrans" cxnId="{AC01DCF0-1947-468F-B8CA-F7A8BF4027E6}">
      <dgm:prSet/>
      <dgm:spPr/>
      <dgm:t>
        <a:bodyPr/>
        <a:lstStyle/>
        <a:p>
          <a:endParaRPr lang="en-US"/>
        </a:p>
      </dgm:t>
    </dgm:pt>
    <dgm:pt modelId="{67945BB6-CEA6-4876-918A-C544480CFFA1}">
      <dgm:prSet phldrT="[Text]"/>
      <dgm:spPr>
        <a:solidFill>
          <a:schemeClr val="accent5">
            <a:lumMod val="60000"/>
            <a:lumOff val="40000"/>
          </a:schemeClr>
        </a:solidFill>
      </dgm:spPr>
      <dgm:t>
        <a:bodyPr/>
        <a:lstStyle/>
        <a:p>
          <a:endParaRPr lang="en-US" dirty="0"/>
        </a:p>
      </dgm:t>
    </dgm:pt>
    <dgm:pt modelId="{B855EF0F-76BF-4CA0-BC6C-60FCC751288C}" type="parTrans" cxnId="{B3DE6DAF-E104-40AB-A9C5-46693C9FEB6D}">
      <dgm:prSet/>
      <dgm:spPr/>
      <dgm:t>
        <a:bodyPr/>
        <a:lstStyle/>
        <a:p>
          <a:endParaRPr lang="en-US"/>
        </a:p>
      </dgm:t>
    </dgm:pt>
    <dgm:pt modelId="{8C5805D6-94AC-4879-9B80-F35A87373EA5}" type="sibTrans" cxnId="{B3DE6DAF-E104-40AB-A9C5-46693C9FEB6D}">
      <dgm:prSet/>
      <dgm:spPr/>
      <dgm:t>
        <a:bodyPr/>
        <a:lstStyle/>
        <a:p>
          <a:endParaRPr lang="en-US"/>
        </a:p>
      </dgm:t>
    </dgm:pt>
    <dgm:pt modelId="{4ABEB281-6BFC-4078-9184-8A8291204C43}">
      <dgm:prSet phldrT="[Text]"/>
      <dgm:spPr>
        <a:solidFill>
          <a:schemeClr val="accent5">
            <a:lumMod val="60000"/>
            <a:lumOff val="40000"/>
          </a:schemeClr>
        </a:solidFill>
      </dgm:spPr>
      <dgm:t>
        <a:bodyPr/>
        <a:lstStyle/>
        <a:p>
          <a:endParaRPr lang="en-US" dirty="0"/>
        </a:p>
      </dgm:t>
    </dgm:pt>
    <dgm:pt modelId="{F7ACF953-6425-4CF2-8ECA-E2518A590B14}" type="parTrans" cxnId="{E9F2D2E8-EADA-47D2-B7BA-F3DCB24136CF}">
      <dgm:prSet/>
      <dgm:spPr/>
      <dgm:t>
        <a:bodyPr/>
        <a:lstStyle/>
        <a:p>
          <a:endParaRPr lang="en-US"/>
        </a:p>
      </dgm:t>
    </dgm:pt>
    <dgm:pt modelId="{97DCDA97-B311-4A80-9C7D-1E74ED529620}" type="sibTrans" cxnId="{E9F2D2E8-EADA-47D2-B7BA-F3DCB24136CF}">
      <dgm:prSet/>
      <dgm:spPr/>
      <dgm:t>
        <a:bodyPr/>
        <a:lstStyle/>
        <a:p>
          <a:endParaRPr lang="en-US"/>
        </a:p>
      </dgm:t>
    </dgm:pt>
    <dgm:pt modelId="{FFFD8FD7-C54F-4285-911D-FB3724E0FFCA}">
      <dgm:prSet phldrT="[Text]"/>
      <dgm:spPr>
        <a:solidFill>
          <a:schemeClr val="accent5">
            <a:lumMod val="60000"/>
            <a:lumOff val="40000"/>
          </a:schemeClr>
        </a:solidFill>
      </dgm:spPr>
      <dgm:t>
        <a:bodyPr/>
        <a:lstStyle/>
        <a:p>
          <a:endParaRPr lang="en-US" dirty="0"/>
        </a:p>
      </dgm:t>
    </dgm:pt>
    <dgm:pt modelId="{22F071AC-C1C4-42AA-AE8D-64A26CBA7D63}" type="parTrans" cxnId="{B83FD529-D8C5-472D-B661-B8F75A5498AF}">
      <dgm:prSet/>
      <dgm:spPr/>
      <dgm:t>
        <a:bodyPr/>
        <a:lstStyle/>
        <a:p>
          <a:endParaRPr lang="en-US"/>
        </a:p>
      </dgm:t>
    </dgm:pt>
    <dgm:pt modelId="{29B0DAA6-A17D-4209-9C43-C9722BB98EC1}" type="sibTrans" cxnId="{B83FD529-D8C5-472D-B661-B8F75A5498AF}">
      <dgm:prSet/>
      <dgm:spPr/>
      <dgm:t>
        <a:bodyPr/>
        <a:lstStyle/>
        <a:p>
          <a:endParaRPr lang="en-US"/>
        </a:p>
      </dgm:t>
    </dgm:pt>
    <dgm:pt modelId="{2122DDD2-FEED-4134-9983-E8BD969DFB92}">
      <dgm:prSet phldrT="[Text]"/>
      <dgm:spPr>
        <a:solidFill>
          <a:schemeClr val="accent5">
            <a:lumMod val="60000"/>
            <a:lumOff val="40000"/>
          </a:schemeClr>
        </a:solidFill>
      </dgm:spPr>
      <dgm:t>
        <a:bodyPr/>
        <a:lstStyle/>
        <a:p>
          <a:endParaRPr lang="en-US" dirty="0"/>
        </a:p>
      </dgm:t>
    </dgm:pt>
    <dgm:pt modelId="{37F21490-3309-4FAE-AED0-860FDB7F53D0}" type="parTrans" cxnId="{CE1C57B9-FC46-4281-B79D-01BE73082776}">
      <dgm:prSet/>
      <dgm:spPr/>
      <dgm:t>
        <a:bodyPr/>
        <a:lstStyle/>
        <a:p>
          <a:endParaRPr lang="en-US"/>
        </a:p>
      </dgm:t>
    </dgm:pt>
    <dgm:pt modelId="{95DF57B1-19C8-40B5-8A0A-CC931BDC36FB}" type="sibTrans" cxnId="{CE1C57B9-FC46-4281-B79D-01BE73082776}">
      <dgm:prSet/>
      <dgm:spPr/>
      <dgm:t>
        <a:bodyPr/>
        <a:lstStyle/>
        <a:p>
          <a:endParaRPr lang="en-US"/>
        </a:p>
      </dgm:t>
    </dgm:pt>
    <dgm:pt modelId="{C1535280-886D-49E8-866C-24DE1C69A500}">
      <dgm:prSet phldrT="[Text]"/>
      <dgm:spPr>
        <a:solidFill>
          <a:schemeClr val="accent5">
            <a:lumMod val="60000"/>
            <a:lumOff val="40000"/>
          </a:schemeClr>
        </a:solidFill>
      </dgm:spPr>
      <dgm:t>
        <a:bodyPr/>
        <a:lstStyle/>
        <a:p>
          <a:endParaRPr lang="en-US" dirty="0"/>
        </a:p>
      </dgm:t>
    </dgm:pt>
    <dgm:pt modelId="{1909BB53-B4A6-4F3A-A268-0A21B37C4BD5}" type="parTrans" cxnId="{CECCDEFF-8140-4A07-BA5E-A692042B8983}">
      <dgm:prSet/>
      <dgm:spPr/>
      <dgm:t>
        <a:bodyPr/>
        <a:lstStyle/>
        <a:p>
          <a:endParaRPr lang="en-US"/>
        </a:p>
      </dgm:t>
    </dgm:pt>
    <dgm:pt modelId="{6A733526-D40F-4F24-823A-0352CCC7259D}" type="sibTrans" cxnId="{CECCDEFF-8140-4A07-BA5E-A692042B8983}">
      <dgm:prSet/>
      <dgm:spPr/>
      <dgm:t>
        <a:bodyPr/>
        <a:lstStyle/>
        <a:p>
          <a:endParaRPr lang="en-US"/>
        </a:p>
      </dgm:t>
    </dgm:pt>
    <dgm:pt modelId="{6900F742-1BF8-4B0B-A4AF-A729060E1E27}">
      <dgm:prSet phldrT="[Text]"/>
      <dgm:spPr>
        <a:solidFill>
          <a:schemeClr val="accent5">
            <a:lumMod val="60000"/>
            <a:lumOff val="40000"/>
          </a:schemeClr>
        </a:solidFill>
      </dgm:spPr>
      <dgm:t>
        <a:bodyPr/>
        <a:lstStyle/>
        <a:p>
          <a:endParaRPr lang="en-US" dirty="0"/>
        </a:p>
      </dgm:t>
    </dgm:pt>
    <dgm:pt modelId="{B2846B58-B1EF-4875-9C4E-632576613B2A}" type="parTrans" cxnId="{9F1D7F86-103D-4F7E-B03B-73D0EAF26BD8}">
      <dgm:prSet/>
      <dgm:spPr/>
      <dgm:t>
        <a:bodyPr/>
        <a:lstStyle/>
        <a:p>
          <a:endParaRPr lang="en-US"/>
        </a:p>
      </dgm:t>
    </dgm:pt>
    <dgm:pt modelId="{CB31A0E0-8D7E-4AAF-B76A-05C89A147C53}" type="sibTrans" cxnId="{9F1D7F86-103D-4F7E-B03B-73D0EAF26BD8}">
      <dgm:prSet/>
      <dgm:spPr/>
      <dgm:t>
        <a:bodyPr/>
        <a:lstStyle/>
        <a:p>
          <a:endParaRPr lang="en-US"/>
        </a:p>
      </dgm:t>
    </dgm:pt>
    <dgm:pt modelId="{293437DA-E617-4F2D-96A3-B15ECC12E545}">
      <dgm:prSet phldrT="[Text]"/>
      <dgm:spPr>
        <a:solidFill>
          <a:schemeClr val="accent3"/>
        </a:solidFill>
      </dgm:spPr>
      <dgm:t>
        <a:bodyPr/>
        <a:lstStyle/>
        <a:p>
          <a:endParaRPr lang="en-US" dirty="0"/>
        </a:p>
      </dgm:t>
    </dgm:pt>
    <dgm:pt modelId="{A9A1C48F-D055-43D3-9211-C227C68F4998}" type="parTrans" cxnId="{0F64D692-029B-4E1A-9BC8-877BA828C482}">
      <dgm:prSet/>
      <dgm:spPr/>
      <dgm:t>
        <a:bodyPr/>
        <a:lstStyle/>
        <a:p>
          <a:endParaRPr lang="en-US"/>
        </a:p>
      </dgm:t>
    </dgm:pt>
    <dgm:pt modelId="{1C8B0C9E-3136-4BB4-80BA-4D81F175DD81}" type="sibTrans" cxnId="{0F64D692-029B-4E1A-9BC8-877BA828C482}">
      <dgm:prSet/>
      <dgm:spPr/>
      <dgm:t>
        <a:bodyPr/>
        <a:lstStyle/>
        <a:p>
          <a:endParaRPr lang="en-US"/>
        </a:p>
      </dgm:t>
    </dgm:pt>
    <dgm:pt modelId="{733DDFD7-E37F-4404-90B7-5731FA8E74BB}">
      <dgm:prSet phldrT="[Text]"/>
      <dgm:spPr>
        <a:solidFill>
          <a:schemeClr val="accent5">
            <a:lumMod val="60000"/>
            <a:lumOff val="40000"/>
          </a:schemeClr>
        </a:solidFill>
      </dgm:spPr>
      <dgm:t>
        <a:bodyPr/>
        <a:lstStyle/>
        <a:p>
          <a:endParaRPr lang="en-US" dirty="0"/>
        </a:p>
      </dgm:t>
    </dgm:pt>
    <dgm:pt modelId="{BA2A7B6F-C083-4C7C-93DF-98AF6F056D81}" type="parTrans" cxnId="{6640285A-D12F-4C78-92B9-85BE11EA42C2}">
      <dgm:prSet/>
      <dgm:spPr/>
      <dgm:t>
        <a:bodyPr/>
        <a:lstStyle/>
        <a:p>
          <a:endParaRPr lang="en-US"/>
        </a:p>
      </dgm:t>
    </dgm:pt>
    <dgm:pt modelId="{2CBE3E10-712B-4E0C-9E34-26825CB8A042}" type="sibTrans" cxnId="{6640285A-D12F-4C78-92B9-85BE11EA42C2}">
      <dgm:prSet/>
      <dgm:spPr/>
      <dgm:t>
        <a:bodyPr/>
        <a:lstStyle/>
        <a:p>
          <a:endParaRPr lang="en-US"/>
        </a:p>
      </dgm:t>
    </dgm:pt>
    <dgm:pt modelId="{128F51D9-75A2-4481-95BB-3A8CB54EC4F4}">
      <dgm:prSet phldrT="[Text]"/>
      <dgm:spPr>
        <a:solidFill>
          <a:schemeClr val="accent5">
            <a:lumMod val="60000"/>
            <a:lumOff val="40000"/>
          </a:schemeClr>
        </a:solidFill>
      </dgm:spPr>
      <dgm:t>
        <a:bodyPr/>
        <a:lstStyle/>
        <a:p>
          <a:endParaRPr lang="en-US" dirty="0"/>
        </a:p>
      </dgm:t>
    </dgm:pt>
    <dgm:pt modelId="{7B927E40-F798-4462-AA63-786C6BEA266A}" type="parTrans" cxnId="{32E6ABCD-35AF-4F37-890B-54308DBC71DF}">
      <dgm:prSet/>
      <dgm:spPr/>
      <dgm:t>
        <a:bodyPr/>
        <a:lstStyle/>
        <a:p>
          <a:endParaRPr lang="en-US"/>
        </a:p>
      </dgm:t>
    </dgm:pt>
    <dgm:pt modelId="{F54F59A6-C0EC-4776-AC60-D2FEB31C6EBA}" type="sibTrans" cxnId="{32E6ABCD-35AF-4F37-890B-54308DBC71DF}">
      <dgm:prSet/>
      <dgm:spPr/>
      <dgm:t>
        <a:bodyPr/>
        <a:lstStyle/>
        <a:p>
          <a:endParaRPr lang="en-US"/>
        </a:p>
      </dgm:t>
    </dgm:pt>
    <dgm:pt modelId="{9C4D8A4C-F969-4A28-91FB-F0BC193C8828}">
      <dgm:prSet phldrT="[Text]"/>
      <dgm:spPr>
        <a:solidFill>
          <a:schemeClr val="accent2"/>
        </a:solidFill>
      </dgm:spPr>
      <dgm:t>
        <a:bodyPr/>
        <a:lstStyle/>
        <a:p>
          <a:endParaRPr lang="en-US" dirty="0"/>
        </a:p>
      </dgm:t>
    </dgm:pt>
    <dgm:pt modelId="{03BBE092-8258-4890-B43B-E25EE41ABD6C}" type="parTrans" cxnId="{2C18AC89-42B2-4607-9B57-552965BC581C}">
      <dgm:prSet/>
      <dgm:spPr/>
      <dgm:t>
        <a:bodyPr/>
        <a:lstStyle/>
        <a:p>
          <a:endParaRPr lang="en-US"/>
        </a:p>
      </dgm:t>
    </dgm:pt>
    <dgm:pt modelId="{0BA73385-8A9F-459A-BCD3-6188DE43F5AE}" type="sibTrans" cxnId="{2C18AC89-42B2-4607-9B57-552965BC581C}">
      <dgm:prSet/>
      <dgm:spPr/>
      <dgm:t>
        <a:bodyPr/>
        <a:lstStyle/>
        <a:p>
          <a:endParaRPr lang="en-US"/>
        </a:p>
      </dgm:t>
    </dgm:pt>
    <dgm:pt modelId="{2B6B962A-52D1-4FFB-91ED-D6111CBD995B}">
      <dgm:prSet phldrT="[Text]"/>
      <dgm:spPr>
        <a:solidFill>
          <a:schemeClr val="accent5">
            <a:lumMod val="60000"/>
            <a:lumOff val="40000"/>
          </a:schemeClr>
        </a:solidFill>
      </dgm:spPr>
      <dgm:t>
        <a:bodyPr/>
        <a:lstStyle/>
        <a:p>
          <a:endParaRPr lang="en-US" dirty="0"/>
        </a:p>
      </dgm:t>
    </dgm:pt>
    <dgm:pt modelId="{D7BF9218-5344-4BB2-B3F1-A65E831E3551}" type="parTrans" cxnId="{C33ACB54-83D9-45AA-A21D-72D051B6D103}">
      <dgm:prSet/>
      <dgm:spPr/>
      <dgm:t>
        <a:bodyPr/>
        <a:lstStyle/>
        <a:p>
          <a:endParaRPr lang="en-US"/>
        </a:p>
      </dgm:t>
    </dgm:pt>
    <dgm:pt modelId="{6EFA1595-199A-4DED-B1CC-777C709674EA}" type="sibTrans" cxnId="{C33ACB54-83D9-45AA-A21D-72D051B6D103}">
      <dgm:prSet/>
      <dgm:spPr/>
      <dgm:t>
        <a:bodyPr/>
        <a:lstStyle/>
        <a:p>
          <a:endParaRPr lang="en-US"/>
        </a:p>
      </dgm:t>
    </dgm:pt>
    <dgm:pt modelId="{7EB3AAC4-224B-4DCC-A893-479EEEA9341C}">
      <dgm:prSet phldrT="[Text]"/>
      <dgm:spPr>
        <a:solidFill>
          <a:schemeClr val="accent5">
            <a:lumMod val="60000"/>
            <a:lumOff val="40000"/>
          </a:schemeClr>
        </a:solidFill>
      </dgm:spPr>
      <dgm:t>
        <a:bodyPr/>
        <a:lstStyle/>
        <a:p>
          <a:endParaRPr lang="en-US" dirty="0"/>
        </a:p>
      </dgm:t>
    </dgm:pt>
    <dgm:pt modelId="{004E6292-5454-4990-A769-73D913DF24EE}" type="parTrans" cxnId="{4CCA6519-2CF0-4AFB-8350-9C1730C8E4FA}">
      <dgm:prSet/>
      <dgm:spPr/>
      <dgm:t>
        <a:bodyPr/>
        <a:lstStyle/>
        <a:p>
          <a:endParaRPr lang="en-US"/>
        </a:p>
      </dgm:t>
    </dgm:pt>
    <dgm:pt modelId="{29BCE862-8F13-4908-8682-77DC818519E3}" type="sibTrans" cxnId="{4CCA6519-2CF0-4AFB-8350-9C1730C8E4FA}">
      <dgm:prSet/>
      <dgm:spPr/>
      <dgm:t>
        <a:bodyPr/>
        <a:lstStyle/>
        <a:p>
          <a:endParaRPr lang="en-US"/>
        </a:p>
      </dgm:t>
    </dgm:pt>
    <dgm:pt modelId="{13D621AC-ECEB-4453-A58B-06B4934A26E5}">
      <dgm:prSet phldrT="[Text]"/>
      <dgm:spPr>
        <a:solidFill>
          <a:schemeClr val="accent2"/>
        </a:solidFill>
      </dgm:spPr>
      <dgm:t>
        <a:bodyPr/>
        <a:lstStyle/>
        <a:p>
          <a:endParaRPr lang="en-US" dirty="0"/>
        </a:p>
      </dgm:t>
    </dgm:pt>
    <dgm:pt modelId="{1AD25EE6-4AEB-4FD4-B7CE-BE76287C1C58}" type="parTrans" cxnId="{4680FEE5-7332-446F-A273-CD9786624A7D}">
      <dgm:prSet/>
      <dgm:spPr/>
      <dgm:t>
        <a:bodyPr/>
        <a:lstStyle/>
        <a:p>
          <a:endParaRPr lang="en-US"/>
        </a:p>
      </dgm:t>
    </dgm:pt>
    <dgm:pt modelId="{0D346D85-30A7-4B81-9F64-40274F7E86B8}" type="sibTrans" cxnId="{4680FEE5-7332-446F-A273-CD9786624A7D}">
      <dgm:prSet/>
      <dgm:spPr/>
      <dgm:t>
        <a:bodyPr/>
        <a:lstStyle/>
        <a:p>
          <a:endParaRPr lang="en-US"/>
        </a:p>
      </dgm:t>
    </dgm:pt>
    <dgm:pt modelId="{55E97D16-31E2-474B-9B03-9DBD442FC981}">
      <dgm:prSet phldrT="[Text]"/>
      <dgm:spPr>
        <a:solidFill>
          <a:schemeClr val="accent5">
            <a:lumMod val="60000"/>
            <a:lumOff val="40000"/>
          </a:schemeClr>
        </a:solidFill>
      </dgm:spPr>
      <dgm:t>
        <a:bodyPr/>
        <a:lstStyle/>
        <a:p>
          <a:endParaRPr lang="en-US" dirty="0"/>
        </a:p>
      </dgm:t>
    </dgm:pt>
    <dgm:pt modelId="{17D99595-9A05-4CB1-80D1-FFA8D532CED2}" type="parTrans" cxnId="{206A4DFB-D102-46BB-A0ED-C31664AC6747}">
      <dgm:prSet/>
      <dgm:spPr/>
      <dgm:t>
        <a:bodyPr/>
        <a:lstStyle/>
        <a:p>
          <a:endParaRPr lang="en-US"/>
        </a:p>
      </dgm:t>
    </dgm:pt>
    <dgm:pt modelId="{01CF7F4F-A799-4350-AD88-982A38AD6C19}" type="sibTrans" cxnId="{206A4DFB-D102-46BB-A0ED-C31664AC6747}">
      <dgm:prSet/>
      <dgm:spPr/>
      <dgm:t>
        <a:bodyPr/>
        <a:lstStyle/>
        <a:p>
          <a:endParaRPr lang="en-US"/>
        </a:p>
      </dgm:t>
    </dgm:pt>
    <dgm:pt modelId="{16C253AB-A583-4381-8DEB-F4A50CB755EB}">
      <dgm:prSet phldrT="[Text]"/>
      <dgm:spPr>
        <a:solidFill>
          <a:schemeClr val="accent5">
            <a:lumMod val="60000"/>
            <a:lumOff val="40000"/>
          </a:schemeClr>
        </a:solidFill>
      </dgm:spPr>
      <dgm:t>
        <a:bodyPr/>
        <a:lstStyle/>
        <a:p>
          <a:endParaRPr lang="en-US" dirty="0"/>
        </a:p>
      </dgm:t>
    </dgm:pt>
    <dgm:pt modelId="{151D3F0C-EE46-4FBA-BB3D-467E627DD073}" type="parTrans" cxnId="{5E391948-1832-4AC8-91A6-0B7096FEBF39}">
      <dgm:prSet/>
      <dgm:spPr/>
      <dgm:t>
        <a:bodyPr/>
        <a:lstStyle/>
        <a:p>
          <a:endParaRPr lang="en-US"/>
        </a:p>
      </dgm:t>
    </dgm:pt>
    <dgm:pt modelId="{2976A516-7D02-42C3-BD5C-AABB1EB4E461}" type="sibTrans" cxnId="{5E391948-1832-4AC8-91A6-0B7096FEBF39}">
      <dgm:prSet/>
      <dgm:spPr/>
      <dgm:t>
        <a:bodyPr/>
        <a:lstStyle/>
        <a:p>
          <a:endParaRPr lang="en-US"/>
        </a:p>
      </dgm:t>
    </dgm:pt>
    <dgm:pt modelId="{23EC3C37-9963-4F9A-8790-A37ED911CB5C}">
      <dgm:prSet phldrT="[Text]"/>
      <dgm:spPr>
        <a:solidFill>
          <a:schemeClr val="accent2"/>
        </a:solidFill>
      </dgm:spPr>
      <dgm:t>
        <a:bodyPr/>
        <a:lstStyle/>
        <a:p>
          <a:endParaRPr lang="en-US" dirty="0"/>
        </a:p>
      </dgm:t>
    </dgm:pt>
    <dgm:pt modelId="{F06B689E-642F-4FC2-AF5D-1999B044B43A}" type="parTrans" cxnId="{1AB332BF-857C-429C-9B5C-4680CA28996E}">
      <dgm:prSet/>
      <dgm:spPr/>
      <dgm:t>
        <a:bodyPr/>
        <a:lstStyle/>
        <a:p>
          <a:endParaRPr lang="en-US"/>
        </a:p>
      </dgm:t>
    </dgm:pt>
    <dgm:pt modelId="{594460C3-C195-4DC2-8923-815137D986F5}" type="sibTrans" cxnId="{1AB332BF-857C-429C-9B5C-4680CA28996E}">
      <dgm:prSet/>
      <dgm:spPr/>
      <dgm:t>
        <a:bodyPr/>
        <a:lstStyle/>
        <a:p>
          <a:endParaRPr lang="en-US"/>
        </a:p>
      </dgm:t>
    </dgm:pt>
    <dgm:pt modelId="{9A091702-B72B-40CF-A8CE-9E796C37E326}">
      <dgm:prSet phldrT="[Text]"/>
      <dgm:spPr>
        <a:solidFill>
          <a:schemeClr val="accent5">
            <a:lumMod val="60000"/>
            <a:lumOff val="40000"/>
          </a:schemeClr>
        </a:solidFill>
      </dgm:spPr>
      <dgm:t>
        <a:bodyPr/>
        <a:lstStyle/>
        <a:p>
          <a:endParaRPr lang="en-US" dirty="0"/>
        </a:p>
      </dgm:t>
    </dgm:pt>
    <dgm:pt modelId="{02828EBB-6237-47C7-B13A-16C5C7E5F46F}" type="parTrans" cxnId="{3EF223A8-5DFD-4240-9054-5E0D450DE07E}">
      <dgm:prSet/>
      <dgm:spPr/>
      <dgm:t>
        <a:bodyPr/>
        <a:lstStyle/>
        <a:p>
          <a:endParaRPr lang="en-US"/>
        </a:p>
      </dgm:t>
    </dgm:pt>
    <dgm:pt modelId="{425EDEFE-C68D-45AB-823B-4977BE7F8D7B}" type="sibTrans" cxnId="{3EF223A8-5DFD-4240-9054-5E0D450DE07E}">
      <dgm:prSet/>
      <dgm:spPr/>
      <dgm:t>
        <a:bodyPr/>
        <a:lstStyle/>
        <a:p>
          <a:endParaRPr lang="en-US"/>
        </a:p>
      </dgm:t>
    </dgm:pt>
    <dgm:pt modelId="{D8B70CCE-ED8F-415C-9027-6675378C76BF}">
      <dgm:prSet phldrT="[Text]"/>
      <dgm:spPr>
        <a:solidFill>
          <a:schemeClr val="accent5">
            <a:lumMod val="60000"/>
            <a:lumOff val="40000"/>
          </a:schemeClr>
        </a:solidFill>
      </dgm:spPr>
      <dgm:t>
        <a:bodyPr/>
        <a:lstStyle/>
        <a:p>
          <a:endParaRPr lang="en-US" dirty="0"/>
        </a:p>
      </dgm:t>
    </dgm:pt>
    <dgm:pt modelId="{B1A969E9-CDB7-4895-894B-20731A398821}" type="parTrans" cxnId="{7D7B2C6D-EFF1-4818-A3F4-3044C2718EE7}">
      <dgm:prSet/>
      <dgm:spPr/>
      <dgm:t>
        <a:bodyPr/>
        <a:lstStyle/>
        <a:p>
          <a:endParaRPr lang="en-US"/>
        </a:p>
      </dgm:t>
    </dgm:pt>
    <dgm:pt modelId="{45793B50-3CF0-4ABA-8046-E77427CA69F6}" type="sibTrans" cxnId="{7D7B2C6D-EFF1-4818-A3F4-3044C2718EE7}">
      <dgm:prSet/>
      <dgm:spPr/>
      <dgm:t>
        <a:bodyPr/>
        <a:lstStyle/>
        <a:p>
          <a:endParaRPr lang="en-US"/>
        </a:p>
      </dgm:t>
    </dgm:pt>
    <dgm:pt modelId="{BF6ADC26-F921-470C-B71C-7EC5327D2BD9}">
      <dgm:prSet phldrT="[Text]"/>
      <dgm:spPr>
        <a:solidFill>
          <a:schemeClr val="accent2"/>
        </a:solidFill>
      </dgm:spPr>
      <dgm:t>
        <a:bodyPr/>
        <a:lstStyle/>
        <a:p>
          <a:endParaRPr lang="en-US" dirty="0"/>
        </a:p>
      </dgm:t>
    </dgm:pt>
    <dgm:pt modelId="{89E072A7-EF50-41D9-BE93-8CEABD7E33DF}" type="parTrans" cxnId="{E2E0D324-ACD6-4D89-9AD5-106EA9DACA0B}">
      <dgm:prSet/>
      <dgm:spPr/>
      <dgm:t>
        <a:bodyPr/>
        <a:lstStyle/>
        <a:p>
          <a:endParaRPr lang="en-US"/>
        </a:p>
      </dgm:t>
    </dgm:pt>
    <dgm:pt modelId="{2122BEC8-3844-4BF4-87BB-A56E857F914F}" type="sibTrans" cxnId="{E2E0D324-ACD6-4D89-9AD5-106EA9DACA0B}">
      <dgm:prSet/>
      <dgm:spPr/>
      <dgm:t>
        <a:bodyPr/>
        <a:lstStyle/>
        <a:p>
          <a:endParaRPr lang="en-US"/>
        </a:p>
      </dgm:t>
    </dgm:pt>
    <dgm:pt modelId="{64AA0E5A-B561-4A4C-93CD-6B59AB9587C1}">
      <dgm:prSet phldrT="[Text]"/>
      <dgm:spPr>
        <a:solidFill>
          <a:schemeClr val="accent5">
            <a:lumMod val="60000"/>
            <a:lumOff val="40000"/>
          </a:schemeClr>
        </a:solidFill>
      </dgm:spPr>
      <dgm:t>
        <a:bodyPr/>
        <a:lstStyle/>
        <a:p>
          <a:endParaRPr lang="en-US" dirty="0"/>
        </a:p>
      </dgm:t>
    </dgm:pt>
    <dgm:pt modelId="{D06062CE-4FE4-4817-BF97-22A9F48E33DA}" type="parTrans" cxnId="{05ACF18A-6DAD-488B-A09B-345CF32CC745}">
      <dgm:prSet/>
      <dgm:spPr/>
      <dgm:t>
        <a:bodyPr/>
        <a:lstStyle/>
        <a:p>
          <a:endParaRPr lang="en-US"/>
        </a:p>
      </dgm:t>
    </dgm:pt>
    <dgm:pt modelId="{CBD204EA-474B-4F7A-AE3E-9F6ED0C58CFB}" type="sibTrans" cxnId="{05ACF18A-6DAD-488B-A09B-345CF32CC745}">
      <dgm:prSet/>
      <dgm:spPr/>
      <dgm:t>
        <a:bodyPr/>
        <a:lstStyle/>
        <a:p>
          <a:endParaRPr lang="en-US"/>
        </a:p>
      </dgm:t>
    </dgm:pt>
    <dgm:pt modelId="{08C60C96-D9AE-4572-9672-CDE8BF7E12C6}">
      <dgm:prSet phldrT="[Text]"/>
      <dgm:spPr>
        <a:solidFill>
          <a:schemeClr val="accent5">
            <a:lumMod val="60000"/>
            <a:lumOff val="40000"/>
          </a:schemeClr>
        </a:solidFill>
      </dgm:spPr>
      <dgm:t>
        <a:bodyPr/>
        <a:lstStyle/>
        <a:p>
          <a:endParaRPr lang="en-US" dirty="0"/>
        </a:p>
      </dgm:t>
    </dgm:pt>
    <dgm:pt modelId="{4DA1AD99-D929-4E82-BFBC-882272C44885}" type="parTrans" cxnId="{90B3BD94-3F54-49E1-B5D1-739D7D856A40}">
      <dgm:prSet/>
      <dgm:spPr/>
      <dgm:t>
        <a:bodyPr/>
        <a:lstStyle/>
        <a:p>
          <a:endParaRPr lang="en-US"/>
        </a:p>
      </dgm:t>
    </dgm:pt>
    <dgm:pt modelId="{02F6C8ED-A984-48A7-8139-95E0AC937A0D}" type="sibTrans" cxnId="{90B3BD94-3F54-49E1-B5D1-739D7D856A40}">
      <dgm:prSet/>
      <dgm:spPr/>
      <dgm:t>
        <a:bodyPr/>
        <a:lstStyle/>
        <a:p>
          <a:endParaRPr lang="en-US"/>
        </a:p>
      </dgm:t>
    </dgm:pt>
    <dgm:pt modelId="{80AFA642-84F6-4B7C-9428-909CEB379EB0}">
      <dgm:prSet phldrT="[Text]"/>
      <dgm:spPr>
        <a:solidFill>
          <a:schemeClr val="accent2"/>
        </a:solidFill>
      </dgm:spPr>
      <dgm:t>
        <a:bodyPr/>
        <a:lstStyle/>
        <a:p>
          <a:endParaRPr lang="en-US" dirty="0"/>
        </a:p>
      </dgm:t>
    </dgm:pt>
    <dgm:pt modelId="{8BE87E31-0D2C-44DC-A39F-D5497A705758}" type="parTrans" cxnId="{FCA0B50B-F48A-4DCC-9527-F3A2F17EA43F}">
      <dgm:prSet/>
      <dgm:spPr/>
      <dgm:t>
        <a:bodyPr/>
        <a:lstStyle/>
        <a:p>
          <a:endParaRPr lang="en-US"/>
        </a:p>
      </dgm:t>
    </dgm:pt>
    <dgm:pt modelId="{F454ACBE-8168-4323-84F9-D12184DE7E94}" type="sibTrans" cxnId="{FCA0B50B-F48A-4DCC-9527-F3A2F17EA43F}">
      <dgm:prSet/>
      <dgm:spPr/>
      <dgm:t>
        <a:bodyPr/>
        <a:lstStyle/>
        <a:p>
          <a:endParaRPr lang="en-US"/>
        </a:p>
      </dgm:t>
    </dgm:pt>
    <dgm:pt modelId="{0DDD3D68-2796-4257-BD61-FBB38B450A91}">
      <dgm:prSet phldrT="[Text]"/>
      <dgm:spPr>
        <a:solidFill>
          <a:schemeClr val="accent5">
            <a:lumMod val="60000"/>
            <a:lumOff val="40000"/>
          </a:schemeClr>
        </a:solidFill>
      </dgm:spPr>
      <dgm:t>
        <a:bodyPr/>
        <a:lstStyle/>
        <a:p>
          <a:endParaRPr lang="en-US" dirty="0"/>
        </a:p>
      </dgm:t>
    </dgm:pt>
    <dgm:pt modelId="{5086C98B-3924-408F-94C6-D3F7196E56DF}" type="parTrans" cxnId="{B78E537D-85DA-4F94-95F3-1DCDC9075200}">
      <dgm:prSet/>
      <dgm:spPr/>
      <dgm:t>
        <a:bodyPr/>
        <a:lstStyle/>
        <a:p>
          <a:endParaRPr lang="en-US"/>
        </a:p>
      </dgm:t>
    </dgm:pt>
    <dgm:pt modelId="{CE634F1E-99F9-4648-A20D-EA76DEE2EB0F}" type="sibTrans" cxnId="{B78E537D-85DA-4F94-95F3-1DCDC9075200}">
      <dgm:prSet/>
      <dgm:spPr/>
      <dgm:t>
        <a:bodyPr/>
        <a:lstStyle/>
        <a:p>
          <a:endParaRPr lang="en-US"/>
        </a:p>
      </dgm:t>
    </dgm:pt>
    <dgm:pt modelId="{F537B9B2-6B80-4469-9CBA-891D035A2ED2}">
      <dgm:prSet phldrT="[Text]"/>
      <dgm:spPr>
        <a:solidFill>
          <a:schemeClr val="accent5">
            <a:lumMod val="60000"/>
            <a:lumOff val="40000"/>
          </a:schemeClr>
        </a:solidFill>
      </dgm:spPr>
      <dgm:t>
        <a:bodyPr/>
        <a:lstStyle/>
        <a:p>
          <a:endParaRPr lang="en-US" dirty="0"/>
        </a:p>
      </dgm:t>
    </dgm:pt>
    <dgm:pt modelId="{16C4255F-37AF-41D9-9059-8254181FEC43}" type="parTrans" cxnId="{F7861FFE-4DFB-45F5-8A0F-7D681048A510}">
      <dgm:prSet/>
      <dgm:spPr/>
      <dgm:t>
        <a:bodyPr/>
        <a:lstStyle/>
        <a:p>
          <a:endParaRPr lang="en-US"/>
        </a:p>
      </dgm:t>
    </dgm:pt>
    <dgm:pt modelId="{A130D5EE-5366-461A-86B7-07A3450ABDAC}" type="sibTrans" cxnId="{F7861FFE-4DFB-45F5-8A0F-7D681048A510}">
      <dgm:prSet/>
      <dgm:spPr/>
      <dgm:t>
        <a:bodyPr/>
        <a:lstStyle/>
        <a:p>
          <a:endParaRPr lang="en-US"/>
        </a:p>
      </dgm:t>
    </dgm:pt>
    <dgm:pt modelId="{6C0811E0-E909-44E8-8FF3-834F3154E96E}">
      <dgm:prSet phldrT="[Text]"/>
      <dgm:spPr>
        <a:solidFill>
          <a:schemeClr val="accent2"/>
        </a:solidFill>
      </dgm:spPr>
      <dgm:t>
        <a:bodyPr/>
        <a:lstStyle/>
        <a:p>
          <a:endParaRPr lang="en-US" dirty="0"/>
        </a:p>
      </dgm:t>
    </dgm:pt>
    <dgm:pt modelId="{4D47E324-D25E-431A-B23C-83EBE39369B0}" type="parTrans" cxnId="{425DFC70-B20E-4F86-B50A-9FE6EB46E50D}">
      <dgm:prSet/>
      <dgm:spPr/>
      <dgm:t>
        <a:bodyPr/>
        <a:lstStyle/>
        <a:p>
          <a:endParaRPr lang="en-US"/>
        </a:p>
      </dgm:t>
    </dgm:pt>
    <dgm:pt modelId="{E21C982A-A939-469F-B00E-3E62A3DC3DD3}" type="sibTrans" cxnId="{425DFC70-B20E-4F86-B50A-9FE6EB46E50D}">
      <dgm:prSet/>
      <dgm:spPr/>
      <dgm:t>
        <a:bodyPr/>
        <a:lstStyle/>
        <a:p>
          <a:endParaRPr lang="en-US"/>
        </a:p>
      </dgm:t>
    </dgm:pt>
    <dgm:pt modelId="{752162F4-DDCD-4087-9D5E-BEEE85411334}">
      <dgm:prSet phldrT="[Text]"/>
      <dgm:spPr>
        <a:solidFill>
          <a:schemeClr val="accent5">
            <a:lumMod val="60000"/>
            <a:lumOff val="40000"/>
          </a:schemeClr>
        </a:solidFill>
      </dgm:spPr>
      <dgm:t>
        <a:bodyPr/>
        <a:lstStyle/>
        <a:p>
          <a:endParaRPr lang="en-US" dirty="0"/>
        </a:p>
      </dgm:t>
    </dgm:pt>
    <dgm:pt modelId="{C1858E23-0E1F-4D4B-BBFF-8059418C8B28}" type="parTrans" cxnId="{B5CADFA1-B772-40F7-BB63-12A78C6A5A38}">
      <dgm:prSet/>
      <dgm:spPr/>
      <dgm:t>
        <a:bodyPr/>
        <a:lstStyle/>
        <a:p>
          <a:endParaRPr lang="en-US"/>
        </a:p>
      </dgm:t>
    </dgm:pt>
    <dgm:pt modelId="{77325748-83AE-4CB9-873F-3005AFE07D1E}" type="sibTrans" cxnId="{B5CADFA1-B772-40F7-BB63-12A78C6A5A38}">
      <dgm:prSet/>
      <dgm:spPr/>
      <dgm:t>
        <a:bodyPr/>
        <a:lstStyle/>
        <a:p>
          <a:endParaRPr lang="en-US"/>
        </a:p>
      </dgm:t>
    </dgm:pt>
    <dgm:pt modelId="{3365F75C-8FE2-4ABA-B9E4-ACC095B74AD7}">
      <dgm:prSet phldrT="[Text]"/>
      <dgm:spPr>
        <a:solidFill>
          <a:schemeClr val="accent5">
            <a:lumMod val="60000"/>
            <a:lumOff val="40000"/>
          </a:schemeClr>
        </a:solidFill>
      </dgm:spPr>
      <dgm:t>
        <a:bodyPr/>
        <a:lstStyle/>
        <a:p>
          <a:endParaRPr lang="en-US" dirty="0"/>
        </a:p>
      </dgm:t>
    </dgm:pt>
    <dgm:pt modelId="{39B00F9A-EFD7-4C40-ABAA-560833173EAC}" type="parTrans" cxnId="{798B9754-1422-43F5-A7EF-20F9C79DD0AD}">
      <dgm:prSet/>
      <dgm:spPr/>
      <dgm:t>
        <a:bodyPr/>
        <a:lstStyle/>
        <a:p>
          <a:endParaRPr lang="en-US"/>
        </a:p>
      </dgm:t>
    </dgm:pt>
    <dgm:pt modelId="{2C6ADC2C-88EF-453D-B133-1CA01675F538}" type="sibTrans" cxnId="{798B9754-1422-43F5-A7EF-20F9C79DD0AD}">
      <dgm:prSet/>
      <dgm:spPr/>
      <dgm:t>
        <a:bodyPr/>
        <a:lstStyle/>
        <a:p>
          <a:endParaRPr lang="en-US"/>
        </a:p>
      </dgm:t>
    </dgm:pt>
    <dgm:pt modelId="{D833718E-4232-40F2-9740-CD0BEFE69F8B}">
      <dgm:prSet phldrT="[Text]"/>
      <dgm:spPr>
        <a:solidFill>
          <a:schemeClr val="accent2"/>
        </a:solidFill>
      </dgm:spPr>
      <dgm:t>
        <a:bodyPr/>
        <a:lstStyle/>
        <a:p>
          <a:endParaRPr lang="en-US" dirty="0"/>
        </a:p>
      </dgm:t>
    </dgm:pt>
    <dgm:pt modelId="{B17EBC04-563A-49B3-BB78-C0B4D3255B1C}" type="parTrans" cxnId="{94FFCA20-30C4-4AC5-99DC-8027FA1A993D}">
      <dgm:prSet/>
      <dgm:spPr/>
      <dgm:t>
        <a:bodyPr/>
        <a:lstStyle/>
        <a:p>
          <a:endParaRPr lang="en-US"/>
        </a:p>
      </dgm:t>
    </dgm:pt>
    <dgm:pt modelId="{3E9FEF69-3486-4BB0-A31D-4B9761CCF3EE}" type="sibTrans" cxnId="{94FFCA20-30C4-4AC5-99DC-8027FA1A993D}">
      <dgm:prSet/>
      <dgm:spPr/>
      <dgm:t>
        <a:bodyPr/>
        <a:lstStyle/>
        <a:p>
          <a:endParaRPr lang="en-US"/>
        </a:p>
      </dgm:t>
    </dgm:pt>
    <dgm:pt modelId="{E4C5E170-5CEE-4BFB-8CE5-371D72400295}">
      <dgm:prSet phldrT="[Text]"/>
      <dgm:spPr>
        <a:solidFill>
          <a:schemeClr val="accent5">
            <a:lumMod val="60000"/>
            <a:lumOff val="40000"/>
          </a:schemeClr>
        </a:solidFill>
      </dgm:spPr>
      <dgm:t>
        <a:bodyPr/>
        <a:lstStyle/>
        <a:p>
          <a:endParaRPr lang="en-US" dirty="0"/>
        </a:p>
      </dgm:t>
    </dgm:pt>
    <dgm:pt modelId="{56C247B7-9AB9-49F5-93E6-CD96A0C748F1}" type="parTrans" cxnId="{6ECC29CE-722D-4811-A18A-2FBF09F315BF}">
      <dgm:prSet/>
      <dgm:spPr/>
      <dgm:t>
        <a:bodyPr/>
        <a:lstStyle/>
        <a:p>
          <a:endParaRPr lang="en-US"/>
        </a:p>
      </dgm:t>
    </dgm:pt>
    <dgm:pt modelId="{32D1B191-6A1C-46DB-9464-1596DB876153}" type="sibTrans" cxnId="{6ECC29CE-722D-4811-A18A-2FBF09F315BF}">
      <dgm:prSet/>
      <dgm:spPr/>
      <dgm:t>
        <a:bodyPr/>
        <a:lstStyle/>
        <a:p>
          <a:endParaRPr lang="en-US"/>
        </a:p>
      </dgm:t>
    </dgm:pt>
    <dgm:pt modelId="{9FC0021C-B577-4B44-8505-21C26A4B01DD}">
      <dgm:prSet phldrT="[Text]"/>
      <dgm:spPr>
        <a:solidFill>
          <a:schemeClr val="accent5">
            <a:lumMod val="60000"/>
            <a:lumOff val="40000"/>
          </a:schemeClr>
        </a:solidFill>
      </dgm:spPr>
      <dgm:t>
        <a:bodyPr/>
        <a:lstStyle/>
        <a:p>
          <a:endParaRPr lang="en-US" dirty="0"/>
        </a:p>
      </dgm:t>
    </dgm:pt>
    <dgm:pt modelId="{77B15C22-5E3A-4DB9-AEEA-D85DCA7B4F73}" type="parTrans" cxnId="{02B6906B-E7FE-45B7-BC6B-BA559BB658DD}">
      <dgm:prSet/>
      <dgm:spPr/>
      <dgm:t>
        <a:bodyPr/>
        <a:lstStyle/>
        <a:p>
          <a:endParaRPr lang="en-US"/>
        </a:p>
      </dgm:t>
    </dgm:pt>
    <dgm:pt modelId="{AF298402-E999-4FDF-8705-D62EE4DC00EC}" type="sibTrans" cxnId="{02B6906B-E7FE-45B7-BC6B-BA559BB658DD}">
      <dgm:prSet/>
      <dgm:spPr/>
      <dgm:t>
        <a:bodyPr/>
        <a:lstStyle/>
        <a:p>
          <a:endParaRPr lang="en-US"/>
        </a:p>
      </dgm:t>
    </dgm:pt>
    <dgm:pt modelId="{B05489F2-3F74-462C-9969-5C1191279952}">
      <dgm:prSet phldrT="[Text]"/>
      <dgm:spPr>
        <a:solidFill>
          <a:schemeClr val="accent2"/>
        </a:solidFill>
      </dgm:spPr>
      <dgm:t>
        <a:bodyPr/>
        <a:lstStyle/>
        <a:p>
          <a:endParaRPr lang="en-US" dirty="0"/>
        </a:p>
      </dgm:t>
    </dgm:pt>
    <dgm:pt modelId="{77E0C16A-865D-45A9-8F1A-57252304CDFE}" type="parTrans" cxnId="{6E9D2C71-D72A-4815-95EF-4461692A0D49}">
      <dgm:prSet/>
      <dgm:spPr/>
      <dgm:t>
        <a:bodyPr/>
        <a:lstStyle/>
        <a:p>
          <a:endParaRPr lang="en-US"/>
        </a:p>
      </dgm:t>
    </dgm:pt>
    <dgm:pt modelId="{3DFD303F-7874-4F8B-96C9-D58B551EF41A}" type="sibTrans" cxnId="{6E9D2C71-D72A-4815-95EF-4461692A0D49}">
      <dgm:prSet/>
      <dgm:spPr/>
      <dgm:t>
        <a:bodyPr/>
        <a:lstStyle/>
        <a:p>
          <a:endParaRPr lang="en-US"/>
        </a:p>
      </dgm:t>
    </dgm:pt>
    <dgm:pt modelId="{C000F97E-8E86-4EC7-85D8-0DD405767E42}">
      <dgm:prSet phldrT="[Text]"/>
      <dgm:spPr>
        <a:solidFill>
          <a:schemeClr val="accent5">
            <a:lumMod val="60000"/>
            <a:lumOff val="40000"/>
          </a:schemeClr>
        </a:solidFill>
      </dgm:spPr>
      <dgm:t>
        <a:bodyPr/>
        <a:lstStyle/>
        <a:p>
          <a:endParaRPr lang="en-US" dirty="0"/>
        </a:p>
      </dgm:t>
    </dgm:pt>
    <dgm:pt modelId="{CC528208-985C-4320-9625-F5EC0FAFE020}" type="parTrans" cxnId="{4F6740FF-26B7-4932-AD9E-ED2D37B3E4C1}">
      <dgm:prSet/>
      <dgm:spPr/>
      <dgm:t>
        <a:bodyPr/>
        <a:lstStyle/>
        <a:p>
          <a:endParaRPr lang="en-US"/>
        </a:p>
      </dgm:t>
    </dgm:pt>
    <dgm:pt modelId="{7615AE66-030F-4900-A586-1F5283E4F3B8}" type="sibTrans" cxnId="{4F6740FF-26B7-4932-AD9E-ED2D37B3E4C1}">
      <dgm:prSet/>
      <dgm:spPr/>
      <dgm:t>
        <a:bodyPr/>
        <a:lstStyle/>
        <a:p>
          <a:endParaRPr lang="en-US"/>
        </a:p>
      </dgm:t>
    </dgm:pt>
    <dgm:pt modelId="{D41863AB-177D-4E19-A3FC-C09E2BCB72A1}">
      <dgm:prSet phldrT="[Text]"/>
      <dgm:spPr>
        <a:solidFill>
          <a:schemeClr val="accent5">
            <a:lumMod val="60000"/>
            <a:lumOff val="40000"/>
          </a:schemeClr>
        </a:solidFill>
      </dgm:spPr>
      <dgm:t>
        <a:bodyPr/>
        <a:lstStyle/>
        <a:p>
          <a:endParaRPr lang="en-US" dirty="0"/>
        </a:p>
      </dgm:t>
    </dgm:pt>
    <dgm:pt modelId="{153083FA-37D4-4238-82C5-75C4A16AC09B}" type="parTrans" cxnId="{D00ECD36-5745-4F53-844A-913E8C7C108F}">
      <dgm:prSet/>
      <dgm:spPr/>
      <dgm:t>
        <a:bodyPr/>
        <a:lstStyle/>
        <a:p>
          <a:endParaRPr lang="en-US"/>
        </a:p>
      </dgm:t>
    </dgm:pt>
    <dgm:pt modelId="{43A693FC-5D47-48B6-BDFA-8B683BBE5C27}" type="sibTrans" cxnId="{D00ECD36-5745-4F53-844A-913E8C7C108F}">
      <dgm:prSet/>
      <dgm:spPr/>
      <dgm:t>
        <a:bodyPr/>
        <a:lstStyle/>
        <a:p>
          <a:endParaRPr lang="en-US"/>
        </a:p>
      </dgm:t>
    </dgm:pt>
    <dgm:pt modelId="{B4A084A2-3EED-47BD-86B8-6B792D5F169A}">
      <dgm:prSet phldrT="[Text]"/>
      <dgm:spPr>
        <a:solidFill>
          <a:schemeClr val="accent2"/>
        </a:solidFill>
      </dgm:spPr>
      <dgm:t>
        <a:bodyPr/>
        <a:lstStyle/>
        <a:p>
          <a:endParaRPr lang="en-US" dirty="0"/>
        </a:p>
      </dgm:t>
    </dgm:pt>
    <dgm:pt modelId="{36F53A39-DF1D-4DD8-A22F-76D110C3CB5F}" type="parTrans" cxnId="{C9FD86E5-B4EC-49D5-B028-FBF2A594B50E}">
      <dgm:prSet/>
      <dgm:spPr/>
      <dgm:t>
        <a:bodyPr/>
        <a:lstStyle/>
        <a:p>
          <a:endParaRPr lang="en-US"/>
        </a:p>
      </dgm:t>
    </dgm:pt>
    <dgm:pt modelId="{0ADE809B-2025-4B73-B9A2-D18E8FF636E6}" type="sibTrans" cxnId="{C9FD86E5-B4EC-49D5-B028-FBF2A594B50E}">
      <dgm:prSet/>
      <dgm:spPr/>
      <dgm:t>
        <a:bodyPr/>
        <a:lstStyle/>
        <a:p>
          <a:endParaRPr lang="en-US"/>
        </a:p>
      </dgm:t>
    </dgm:pt>
    <dgm:pt modelId="{03FC45ED-11E2-480B-986A-45E8910B7199}">
      <dgm:prSet phldrT="[Text]"/>
      <dgm:spPr>
        <a:solidFill>
          <a:schemeClr val="accent5">
            <a:lumMod val="60000"/>
            <a:lumOff val="40000"/>
          </a:schemeClr>
        </a:solidFill>
      </dgm:spPr>
      <dgm:t>
        <a:bodyPr/>
        <a:lstStyle/>
        <a:p>
          <a:endParaRPr lang="en-US" dirty="0"/>
        </a:p>
      </dgm:t>
    </dgm:pt>
    <dgm:pt modelId="{6FE44947-D307-4846-8F28-53B09B3996A3}" type="parTrans" cxnId="{64875CA0-698E-421D-B2BE-7452F2A48A8F}">
      <dgm:prSet/>
      <dgm:spPr/>
      <dgm:t>
        <a:bodyPr/>
        <a:lstStyle/>
        <a:p>
          <a:endParaRPr lang="en-US"/>
        </a:p>
      </dgm:t>
    </dgm:pt>
    <dgm:pt modelId="{04F24BA8-55C8-45B6-B1DE-32E82CE1C9CD}" type="sibTrans" cxnId="{64875CA0-698E-421D-B2BE-7452F2A48A8F}">
      <dgm:prSet/>
      <dgm:spPr/>
      <dgm:t>
        <a:bodyPr/>
        <a:lstStyle/>
        <a:p>
          <a:endParaRPr lang="en-US"/>
        </a:p>
      </dgm:t>
    </dgm:pt>
    <dgm:pt modelId="{C7827CD7-9F9E-4644-A43A-A25A30A3CF22}">
      <dgm:prSet phldrT="[Text]"/>
      <dgm:spPr>
        <a:solidFill>
          <a:schemeClr val="accent5">
            <a:lumMod val="60000"/>
            <a:lumOff val="40000"/>
          </a:schemeClr>
        </a:solidFill>
      </dgm:spPr>
      <dgm:t>
        <a:bodyPr/>
        <a:lstStyle/>
        <a:p>
          <a:endParaRPr lang="en-US" dirty="0"/>
        </a:p>
      </dgm:t>
    </dgm:pt>
    <dgm:pt modelId="{AB968DDD-13D6-4C74-B2B3-2E834D62ECF1}" type="parTrans" cxnId="{E233B8DE-4961-4334-9173-78332FC4E69B}">
      <dgm:prSet/>
      <dgm:spPr/>
      <dgm:t>
        <a:bodyPr/>
        <a:lstStyle/>
        <a:p>
          <a:endParaRPr lang="en-US"/>
        </a:p>
      </dgm:t>
    </dgm:pt>
    <dgm:pt modelId="{4344B6D8-5FE8-4C3F-A7E9-22C9FD70B935}" type="sibTrans" cxnId="{E233B8DE-4961-4334-9173-78332FC4E69B}">
      <dgm:prSet/>
      <dgm:spPr/>
      <dgm:t>
        <a:bodyPr/>
        <a:lstStyle/>
        <a:p>
          <a:endParaRPr lang="en-US"/>
        </a:p>
      </dgm:t>
    </dgm:pt>
    <dgm:pt modelId="{E57EFB85-B8C6-488C-9483-9D667DABE764}" type="pres">
      <dgm:prSet presAssocID="{73BCF4C3-AEF3-4794-95D6-FDA2B12F13B2}" presName="mainComposite" presStyleCnt="0">
        <dgm:presLayoutVars>
          <dgm:chPref val="1"/>
          <dgm:dir/>
          <dgm:animOne val="branch"/>
          <dgm:animLvl val="lvl"/>
          <dgm:resizeHandles val="exact"/>
        </dgm:presLayoutVars>
      </dgm:prSet>
      <dgm:spPr/>
    </dgm:pt>
    <dgm:pt modelId="{8D663A2C-38D6-4DAC-AD5E-3A39F27CB311}" type="pres">
      <dgm:prSet presAssocID="{73BCF4C3-AEF3-4794-95D6-FDA2B12F13B2}" presName="hierFlow" presStyleCnt="0"/>
      <dgm:spPr/>
    </dgm:pt>
    <dgm:pt modelId="{6F6E0F35-5B87-4442-9DCF-7522EC10BCF7}" type="pres">
      <dgm:prSet presAssocID="{73BCF4C3-AEF3-4794-95D6-FDA2B12F13B2}" presName="hierChild1" presStyleCnt="0">
        <dgm:presLayoutVars>
          <dgm:chPref val="1"/>
          <dgm:animOne val="branch"/>
          <dgm:animLvl val="lvl"/>
        </dgm:presLayoutVars>
      </dgm:prSet>
      <dgm:spPr/>
    </dgm:pt>
    <dgm:pt modelId="{E0CA4D04-31F2-43DB-BB9F-DD3909798882}" type="pres">
      <dgm:prSet presAssocID="{7D23F321-1E12-4667-91E3-C6457EBDD401}" presName="Name14" presStyleCnt="0"/>
      <dgm:spPr/>
    </dgm:pt>
    <dgm:pt modelId="{A5431912-5552-4FA3-A47B-96053309D283}" type="pres">
      <dgm:prSet presAssocID="{7D23F321-1E12-4667-91E3-C6457EBDD401}" presName="level1Shape" presStyleLbl="node0" presStyleIdx="0" presStyleCnt="1" custScaleX="68470" custScaleY="256762" custLinFactNeighborX="-1942" custLinFactNeighborY="-3386">
        <dgm:presLayoutVars>
          <dgm:chPref val="3"/>
        </dgm:presLayoutVars>
      </dgm:prSet>
      <dgm:spPr/>
    </dgm:pt>
    <dgm:pt modelId="{E5F3C2DD-1EEA-4D3B-ACB5-774BB74075C4}" type="pres">
      <dgm:prSet presAssocID="{7D23F321-1E12-4667-91E3-C6457EBDD401}" presName="hierChild2" presStyleCnt="0"/>
      <dgm:spPr/>
    </dgm:pt>
    <dgm:pt modelId="{29821CFF-1B46-4E7D-9569-474F12706F4F}" type="pres">
      <dgm:prSet presAssocID="{130B10E7-C305-4F52-B7B5-9E3BDE9DBF08}" presName="Name19" presStyleLbl="parChTrans1D2" presStyleIdx="0" presStyleCnt="3"/>
      <dgm:spPr/>
    </dgm:pt>
    <dgm:pt modelId="{1A011F37-9B3E-4355-BEE5-F25505AD3DBE}" type="pres">
      <dgm:prSet presAssocID="{C5C25B4E-0EEB-4E8F-939C-DCDD8BDA78B4}" presName="Name21" presStyleCnt="0"/>
      <dgm:spPr/>
    </dgm:pt>
    <dgm:pt modelId="{68F69621-033A-4C77-BC1C-84ACAAF5F820}" type="pres">
      <dgm:prSet presAssocID="{C5C25B4E-0EEB-4E8F-939C-DCDD8BDA78B4}" presName="level2Shape" presStyleLbl="node2" presStyleIdx="0" presStyleCnt="3" custScaleX="51352" custScaleY="256762" custLinFactNeighborX="-1942" custLinFactNeighborY="-3386"/>
      <dgm:spPr/>
    </dgm:pt>
    <dgm:pt modelId="{B4F6E0BB-5947-4EA1-9E41-C0F12DE02076}" type="pres">
      <dgm:prSet presAssocID="{C5C25B4E-0EEB-4E8F-939C-DCDD8BDA78B4}" presName="hierChild3" presStyleCnt="0"/>
      <dgm:spPr/>
    </dgm:pt>
    <dgm:pt modelId="{335E5789-D1ED-49C6-A375-38D3D91654EC}" type="pres">
      <dgm:prSet presAssocID="{03BBE092-8258-4890-B43B-E25EE41ABD6C}" presName="Name19" presStyleLbl="parChTrans1D3" presStyleIdx="0" presStyleCnt="9"/>
      <dgm:spPr/>
    </dgm:pt>
    <dgm:pt modelId="{91EC9A77-4C99-4971-82C6-76BF28EF30D8}" type="pres">
      <dgm:prSet presAssocID="{9C4D8A4C-F969-4A28-91FB-F0BC193C8828}" presName="Name21" presStyleCnt="0"/>
      <dgm:spPr/>
    </dgm:pt>
    <dgm:pt modelId="{2C1A9745-0B04-41EB-8D5C-06F369741E64}" type="pres">
      <dgm:prSet presAssocID="{9C4D8A4C-F969-4A28-91FB-F0BC193C8828}" presName="level2Shape" presStyleLbl="node3" presStyleIdx="0" presStyleCnt="9" custScaleX="34235" custScaleY="256762"/>
      <dgm:spPr/>
    </dgm:pt>
    <dgm:pt modelId="{A76A2505-B789-419C-B02E-23A086A16CD7}" type="pres">
      <dgm:prSet presAssocID="{9C4D8A4C-F969-4A28-91FB-F0BC193C8828}" presName="hierChild3" presStyleCnt="0"/>
      <dgm:spPr/>
    </dgm:pt>
    <dgm:pt modelId="{5327C043-0AE0-4423-9D5F-E9341CF65B33}" type="pres">
      <dgm:prSet presAssocID="{D7BF9218-5344-4BB2-B3F1-A65E831E3551}" presName="Name19" presStyleLbl="parChTrans1D4" presStyleIdx="0" presStyleCnt="27"/>
      <dgm:spPr/>
    </dgm:pt>
    <dgm:pt modelId="{AE5767E8-73B4-4C34-B999-C50B4EBC9AD7}" type="pres">
      <dgm:prSet presAssocID="{2B6B962A-52D1-4FFB-91ED-D6111CBD995B}" presName="Name21" presStyleCnt="0"/>
      <dgm:spPr/>
    </dgm:pt>
    <dgm:pt modelId="{E7097E88-33A3-44E4-A237-0F3D7960574A}" type="pres">
      <dgm:prSet presAssocID="{2B6B962A-52D1-4FFB-91ED-D6111CBD995B}" presName="level2Shape" presStyleLbl="node4" presStyleIdx="0" presStyleCnt="27" custScaleX="17182" custScaleY="256762"/>
      <dgm:spPr/>
    </dgm:pt>
    <dgm:pt modelId="{46F61CFB-4326-450B-B8DB-C492521000DD}" type="pres">
      <dgm:prSet presAssocID="{2B6B962A-52D1-4FFB-91ED-D6111CBD995B}" presName="hierChild3" presStyleCnt="0"/>
      <dgm:spPr/>
    </dgm:pt>
    <dgm:pt modelId="{BDEC279D-FFEF-4A39-998B-E324FED7E877}" type="pres">
      <dgm:prSet presAssocID="{004E6292-5454-4990-A769-73D913DF24EE}" presName="Name19" presStyleLbl="parChTrans1D4" presStyleIdx="1" presStyleCnt="27"/>
      <dgm:spPr/>
    </dgm:pt>
    <dgm:pt modelId="{D3876E93-A202-414C-8853-47850D0A3592}" type="pres">
      <dgm:prSet presAssocID="{7EB3AAC4-224B-4DCC-A893-479EEEA9341C}" presName="Name21" presStyleCnt="0"/>
      <dgm:spPr/>
    </dgm:pt>
    <dgm:pt modelId="{EFCCFE67-14EE-4E7B-BF7A-D180C233DDDA}" type="pres">
      <dgm:prSet presAssocID="{7EB3AAC4-224B-4DCC-A893-479EEEA9341C}" presName="level2Shape" presStyleLbl="node4" presStyleIdx="1" presStyleCnt="27" custScaleX="17182" custScaleY="256762"/>
      <dgm:spPr/>
    </dgm:pt>
    <dgm:pt modelId="{F7C942D2-AEA5-4BB7-8B6B-48CF422BC42C}" type="pres">
      <dgm:prSet presAssocID="{7EB3AAC4-224B-4DCC-A893-479EEEA9341C}" presName="hierChild3" presStyleCnt="0"/>
      <dgm:spPr/>
    </dgm:pt>
    <dgm:pt modelId="{7F10A260-FD17-4B3C-A5A2-C153928D18CA}" type="pres">
      <dgm:prSet presAssocID="{B855EF0F-76BF-4CA0-BC6C-60FCC751288C}" presName="Name19" presStyleLbl="parChTrans1D4" presStyleIdx="2" presStyleCnt="27"/>
      <dgm:spPr/>
    </dgm:pt>
    <dgm:pt modelId="{8063FB8B-C2B5-423D-92BC-6217F1AFDC21}" type="pres">
      <dgm:prSet presAssocID="{67945BB6-CEA6-4876-918A-C544480CFFA1}" presName="Name21" presStyleCnt="0"/>
      <dgm:spPr/>
    </dgm:pt>
    <dgm:pt modelId="{D62F64D9-6299-491A-956C-6B7A81900BE2}" type="pres">
      <dgm:prSet presAssocID="{67945BB6-CEA6-4876-918A-C544480CFFA1}" presName="level2Shape" presStyleLbl="node4" presStyleIdx="2" presStyleCnt="27" custScaleX="17182" custScaleY="256762"/>
      <dgm:spPr/>
    </dgm:pt>
    <dgm:pt modelId="{4813EC8E-F2ED-4EFE-9380-90C30BE4A06A}" type="pres">
      <dgm:prSet presAssocID="{67945BB6-CEA6-4876-918A-C544480CFFA1}" presName="hierChild3" presStyleCnt="0"/>
      <dgm:spPr/>
    </dgm:pt>
    <dgm:pt modelId="{4950123E-FFBF-4858-8239-7F039A9D882F}" type="pres">
      <dgm:prSet presAssocID="{1AD25EE6-4AEB-4FD4-B7CE-BE76287C1C58}" presName="Name19" presStyleLbl="parChTrans1D3" presStyleIdx="1" presStyleCnt="9"/>
      <dgm:spPr/>
    </dgm:pt>
    <dgm:pt modelId="{76536E67-A051-4811-B4AE-487E998610B1}" type="pres">
      <dgm:prSet presAssocID="{13D621AC-ECEB-4453-A58B-06B4934A26E5}" presName="Name21" presStyleCnt="0"/>
      <dgm:spPr/>
    </dgm:pt>
    <dgm:pt modelId="{6F1141A3-1FE4-4AFB-9063-BE71002BAA82}" type="pres">
      <dgm:prSet presAssocID="{13D621AC-ECEB-4453-A58B-06B4934A26E5}" presName="level2Shape" presStyleLbl="node3" presStyleIdx="1" presStyleCnt="9" custScaleX="34235" custScaleY="256762"/>
      <dgm:spPr/>
    </dgm:pt>
    <dgm:pt modelId="{BFDE8A1A-1F39-47A6-AE5E-AFFF947C3B63}" type="pres">
      <dgm:prSet presAssocID="{13D621AC-ECEB-4453-A58B-06B4934A26E5}" presName="hierChild3" presStyleCnt="0"/>
      <dgm:spPr/>
    </dgm:pt>
    <dgm:pt modelId="{C85302F1-0A71-48EC-81B4-3042C68C83E0}" type="pres">
      <dgm:prSet presAssocID="{17D99595-9A05-4CB1-80D1-FFA8D532CED2}" presName="Name19" presStyleLbl="parChTrans1D4" presStyleIdx="3" presStyleCnt="27"/>
      <dgm:spPr/>
    </dgm:pt>
    <dgm:pt modelId="{3FBC0D1B-443A-47C7-8803-0CDB535F63F2}" type="pres">
      <dgm:prSet presAssocID="{55E97D16-31E2-474B-9B03-9DBD442FC981}" presName="Name21" presStyleCnt="0"/>
      <dgm:spPr/>
    </dgm:pt>
    <dgm:pt modelId="{2D094BA8-2688-421B-A269-132485AD5BE9}" type="pres">
      <dgm:prSet presAssocID="{55E97D16-31E2-474B-9B03-9DBD442FC981}" presName="level2Shape" presStyleLbl="node4" presStyleIdx="3" presStyleCnt="27" custScaleX="17182" custScaleY="256762"/>
      <dgm:spPr/>
    </dgm:pt>
    <dgm:pt modelId="{10C2FC08-65C4-4CF6-9E44-67A8FE5641B0}" type="pres">
      <dgm:prSet presAssocID="{55E97D16-31E2-474B-9B03-9DBD442FC981}" presName="hierChild3" presStyleCnt="0"/>
      <dgm:spPr/>
    </dgm:pt>
    <dgm:pt modelId="{2AC19DEB-4530-4323-ADEE-D1C1079C3413}" type="pres">
      <dgm:prSet presAssocID="{151D3F0C-EE46-4FBA-BB3D-467E627DD073}" presName="Name19" presStyleLbl="parChTrans1D4" presStyleIdx="4" presStyleCnt="27"/>
      <dgm:spPr/>
    </dgm:pt>
    <dgm:pt modelId="{1D3168D6-B2EE-48BC-A060-D9F63DFE5A89}" type="pres">
      <dgm:prSet presAssocID="{16C253AB-A583-4381-8DEB-F4A50CB755EB}" presName="Name21" presStyleCnt="0"/>
      <dgm:spPr/>
    </dgm:pt>
    <dgm:pt modelId="{36FAD074-59CE-4D06-BF7C-738300601148}" type="pres">
      <dgm:prSet presAssocID="{16C253AB-A583-4381-8DEB-F4A50CB755EB}" presName="level2Shape" presStyleLbl="node4" presStyleIdx="4" presStyleCnt="27" custScaleX="17182" custScaleY="256762"/>
      <dgm:spPr/>
    </dgm:pt>
    <dgm:pt modelId="{EF0BE396-7540-4491-A46C-E1EF66697826}" type="pres">
      <dgm:prSet presAssocID="{16C253AB-A583-4381-8DEB-F4A50CB755EB}" presName="hierChild3" presStyleCnt="0"/>
      <dgm:spPr/>
    </dgm:pt>
    <dgm:pt modelId="{0DBFBD99-AFE2-43AD-87F1-144223E25967}" type="pres">
      <dgm:prSet presAssocID="{F7ACF953-6425-4CF2-8ECA-E2518A590B14}" presName="Name19" presStyleLbl="parChTrans1D4" presStyleIdx="5" presStyleCnt="27"/>
      <dgm:spPr/>
    </dgm:pt>
    <dgm:pt modelId="{FCB16220-F3F0-4F7F-BB74-4326C9C75EC9}" type="pres">
      <dgm:prSet presAssocID="{4ABEB281-6BFC-4078-9184-8A8291204C43}" presName="Name21" presStyleCnt="0"/>
      <dgm:spPr/>
    </dgm:pt>
    <dgm:pt modelId="{0380B778-165B-49B4-9873-59EFB37CE739}" type="pres">
      <dgm:prSet presAssocID="{4ABEB281-6BFC-4078-9184-8A8291204C43}" presName="level2Shape" presStyleLbl="node4" presStyleIdx="5" presStyleCnt="27" custScaleX="17182" custScaleY="256762"/>
      <dgm:spPr/>
    </dgm:pt>
    <dgm:pt modelId="{52C2A4EB-9CED-4969-B4F6-7C3817848817}" type="pres">
      <dgm:prSet presAssocID="{4ABEB281-6BFC-4078-9184-8A8291204C43}" presName="hierChild3" presStyleCnt="0"/>
      <dgm:spPr/>
    </dgm:pt>
    <dgm:pt modelId="{03308B16-B089-47D5-A899-4F91A44A7B26}" type="pres">
      <dgm:prSet presAssocID="{F06B689E-642F-4FC2-AF5D-1999B044B43A}" presName="Name19" presStyleLbl="parChTrans1D3" presStyleIdx="2" presStyleCnt="9"/>
      <dgm:spPr/>
    </dgm:pt>
    <dgm:pt modelId="{502F4461-378D-4722-B830-A35937CAC011}" type="pres">
      <dgm:prSet presAssocID="{23EC3C37-9963-4F9A-8790-A37ED911CB5C}" presName="Name21" presStyleCnt="0"/>
      <dgm:spPr/>
    </dgm:pt>
    <dgm:pt modelId="{B23F82EE-2E10-4BB3-8DB7-C8812A60C8DF}" type="pres">
      <dgm:prSet presAssocID="{23EC3C37-9963-4F9A-8790-A37ED911CB5C}" presName="level2Shape" presStyleLbl="node3" presStyleIdx="2" presStyleCnt="9" custScaleX="34235" custScaleY="256762"/>
      <dgm:spPr/>
    </dgm:pt>
    <dgm:pt modelId="{8E02DF30-76FD-4D9F-B63C-044D298EED16}" type="pres">
      <dgm:prSet presAssocID="{23EC3C37-9963-4F9A-8790-A37ED911CB5C}" presName="hierChild3" presStyleCnt="0"/>
      <dgm:spPr/>
    </dgm:pt>
    <dgm:pt modelId="{1B932097-B8A3-4C7C-9D89-ADD76A9E1951}" type="pres">
      <dgm:prSet presAssocID="{02828EBB-6237-47C7-B13A-16C5C7E5F46F}" presName="Name19" presStyleLbl="parChTrans1D4" presStyleIdx="6" presStyleCnt="27"/>
      <dgm:spPr/>
    </dgm:pt>
    <dgm:pt modelId="{C8643E5B-CFE7-48AD-BEA3-520D3F73DCD6}" type="pres">
      <dgm:prSet presAssocID="{9A091702-B72B-40CF-A8CE-9E796C37E326}" presName="Name21" presStyleCnt="0"/>
      <dgm:spPr/>
    </dgm:pt>
    <dgm:pt modelId="{6CE21C97-CFB3-488C-9690-39624A4F474E}" type="pres">
      <dgm:prSet presAssocID="{9A091702-B72B-40CF-A8CE-9E796C37E326}" presName="level2Shape" presStyleLbl="node4" presStyleIdx="6" presStyleCnt="27" custScaleX="17182" custScaleY="256762"/>
      <dgm:spPr/>
    </dgm:pt>
    <dgm:pt modelId="{2473AFDA-E457-4299-8DFA-8517729E0DDD}" type="pres">
      <dgm:prSet presAssocID="{9A091702-B72B-40CF-A8CE-9E796C37E326}" presName="hierChild3" presStyleCnt="0"/>
      <dgm:spPr/>
    </dgm:pt>
    <dgm:pt modelId="{5F68FC9B-0873-49FB-BA06-9559249BDA60}" type="pres">
      <dgm:prSet presAssocID="{B1A969E9-CDB7-4895-894B-20731A398821}" presName="Name19" presStyleLbl="parChTrans1D4" presStyleIdx="7" presStyleCnt="27"/>
      <dgm:spPr/>
    </dgm:pt>
    <dgm:pt modelId="{97928888-E714-40A6-A1F8-6308E87C6DE4}" type="pres">
      <dgm:prSet presAssocID="{D8B70CCE-ED8F-415C-9027-6675378C76BF}" presName="Name21" presStyleCnt="0"/>
      <dgm:spPr/>
    </dgm:pt>
    <dgm:pt modelId="{9ADE2679-12F2-4C8D-AEA2-4D1AC145C0D6}" type="pres">
      <dgm:prSet presAssocID="{D8B70CCE-ED8F-415C-9027-6675378C76BF}" presName="level2Shape" presStyleLbl="node4" presStyleIdx="7" presStyleCnt="27" custScaleX="17182" custScaleY="256762"/>
      <dgm:spPr/>
    </dgm:pt>
    <dgm:pt modelId="{3CAE40AC-2474-4FC3-9F85-829FD52A2B25}" type="pres">
      <dgm:prSet presAssocID="{D8B70CCE-ED8F-415C-9027-6675378C76BF}" presName="hierChild3" presStyleCnt="0"/>
      <dgm:spPr/>
    </dgm:pt>
    <dgm:pt modelId="{C6C1D06B-E4FE-48F5-84A1-A0A770AB4B32}" type="pres">
      <dgm:prSet presAssocID="{22F071AC-C1C4-42AA-AE8D-64A26CBA7D63}" presName="Name19" presStyleLbl="parChTrans1D4" presStyleIdx="8" presStyleCnt="27"/>
      <dgm:spPr/>
    </dgm:pt>
    <dgm:pt modelId="{B1D26476-B8E9-4C18-A6CF-E704264C7207}" type="pres">
      <dgm:prSet presAssocID="{FFFD8FD7-C54F-4285-911D-FB3724E0FFCA}" presName="Name21" presStyleCnt="0"/>
      <dgm:spPr/>
    </dgm:pt>
    <dgm:pt modelId="{B0A434A1-2BE0-4DD7-8580-FE43FB26D727}" type="pres">
      <dgm:prSet presAssocID="{FFFD8FD7-C54F-4285-911D-FB3724E0FFCA}" presName="level2Shape" presStyleLbl="node4" presStyleIdx="8" presStyleCnt="27" custScaleX="17182" custScaleY="256762"/>
      <dgm:spPr/>
    </dgm:pt>
    <dgm:pt modelId="{C294862D-70E2-4035-919C-11BEFB8A1EA9}" type="pres">
      <dgm:prSet presAssocID="{FFFD8FD7-C54F-4285-911D-FB3724E0FFCA}" presName="hierChild3" presStyleCnt="0"/>
      <dgm:spPr/>
    </dgm:pt>
    <dgm:pt modelId="{2051B1A5-E8F0-4595-AAF8-7564E648DF25}" type="pres">
      <dgm:prSet presAssocID="{3AD9256D-D835-4C27-B280-F5224C723272}" presName="Name19" presStyleLbl="parChTrans1D2" presStyleIdx="1" presStyleCnt="3"/>
      <dgm:spPr/>
    </dgm:pt>
    <dgm:pt modelId="{2C6DF382-FCFA-47C1-9A41-E3708DA56681}" type="pres">
      <dgm:prSet presAssocID="{CE20D5D4-D105-4B45-8009-48E0F4E2F03A}" presName="Name21" presStyleCnt="0"/>
      <dgm:spPr/>
    </dgm:pt>
    <dgm:pt modelId="{B94E8DCC-D11E-4668-82CE-86B2F2D441BD}" type="pres">
      <dgm:prSet presAssocID="{CE20D5D4-D105-4B45-8009-48E0F4E2F03A}" presName="level2Shape" presStyleLbl="node2" presStyleIdx="1" presStyleCnt="3" custScaleX="51352" custScaleY="256762" custLinFactNeighborX="-1942" custLinFactNeighborY="-3386"/>
      <dgm:spPr/>
    </dgm:pt>
    <dgm:pt modelId="{251FBA7B-737D-4AD0-8AA8-CEA5C231EE5D}" type="pres">
      <dgm:prSet presAssocID="{CE20D5D4-D105-4B45-8009-48E0F4E2F03A}" presName="hierChild3" presStyleCnt="0"/>
      <dgm:spPr/>
    </dgm:pt>
    <dgm:pt modelId="{7441493A-84FD-4B7C-81DA-8B690B2B6EBF}" type="pres">
      <dgm:prSet presAssocID="{89E072A7-EF50-41D9-BE93-8CEABD7E33DF}" presName="Name19" presStyleLbl="parChTrans1D3" presStyleIdx="3" presStyleCnt="9"/>
      <dgm:spPr/>
    </dgm:pt>
    <dgm:pt modelId="{112952DF-0A14-4A6B-A8E1-AFD5F62098B9}" type="pres">
      <dgm:prSet presAssocID="{BF6ADC26-F921-470C-B71C-7EC5327D2BD9}" presName="Name21" presStyleCnt="0"/>
      <dgm:spPr/>
    </dgm:pt>
    <dgm:pt modelId="{68C36EE6-9D78-4BCD-8332-B6F67FA16957}" type="pres">
      <dgm:prSet presAssocID="{BF6ADC26-F921-470C-B71C-7EC5327D2BD9}" presName="level2Shape" presStyleLbl="node3" presStyleIdx="3" presStyleCnt="9" custScaleX="34235" custScaleY="256762"/>
      <dgm:spPr/>
    </dgm:pt>
    <dgm:pt modelId="{E206B3A1-9174-4F70-BD42-58F5E2353296}" type="pres">
      <dgm:prSet presAssocID="{BF6ADC26-F921-470C-B71C-7EC5327D2BD9}" presName="hierChild3" presStyleCnt="0"/>
      <dgm:spPr/>
    </dgm:pt>
    <dgm:pt modelId="{6CBB8BE4-DEAD-4936-81A1-906BC6FEC3D2}" type="pres">
      <dgm:prSet presAssocID="{D06062CE-4FE4-4817-BF97-22A9F48E33DA}" presName="Name19" presStyleLbl="parChTrans1D4" presStyleIdx="9" presStyleCnt="27"/>
      <dgm:spPr/>
    </dgm:pt>
    <dgm:pt modelId="{BD8F8DC1-FC9A-4D7E-AD59-8BBC61F69EE7}" type="pres">
      <dgm:prSet presAssocID="{64AA0E5A-B561-4A4C-93CD-6B59AB9587C1}" presName="Name21" presStyleCnt="0"/>
      <dgm:spPr/>
    </dgm:pt>
    <dgm:pt modelId="{F2CBD8B3-99D7-4CBD-A377-FF8DB4FE8534}" type="pres">
      <dgm:prSet presAssocID="{64AA0E5A-B561-4A4C-93CD-6B59AB9587C1}" presName="level2Shape" presStyleLbl="node4" presStyleIdx="9" presStyleCnt="27" custScaleX="17182" custScaleY="256762"/>
      <dgm:spPr/>
    </dgm:pt>
    <dgm:pt modelId="{F50ED08B-60EC-4FD4-BDFC-D67224E88447}" type="pres">
      <dgm:prSet presAssocID="{64AA0E5A-B561-4A4C-93CD-6B59AB9587C1}" presName="hierChild3" presStyleCnt="0"/>
      <dgm:spPr/>
    </dgm:pt>
    <dgm:pt modelId="{12755046-906D-4B35-A605-7D7ABB2C5893}" type="pres">
      <dgm:prSet presAssocID="{4DA1AD99-D929-4E82-BFBC-882272C44885}" presName="Name19" presStyleLbl="parChTrans1D4" presStyleIdx="10" presStyleCnt="27"/>
      <dgm:spPr/>
    </dgm:pt>
    <dgm:pt modelId="{D79CE622-EA76-4C58-AD79-99382BA79A6C}" type="pres">
      <dgm:prSet presAssocID="{08C60C96-D9AE-4572-9672-CDE8BF7E12C6}" presName="Name21" presStyleCnt="0"/>
      <dgm:spPr/>
    </dgm:pt>
    <dgm:pt modelId="{D24A9539-7189-4CD5-965B-3C344B63AA53}" type="pres">
      <dgm:prSet presAssocID="{08C60C96-D9AE-4572-9672-CDE8BF7E12C6}" presName="level2Shape" presStyleLbl="node4" presStyleIdx="10" presStyleCnt="27" custScaleX="17182" custScaleY="256762"/>
      <dgm:spPr/>
    </dgm:pt>
    <dgm:pt modelId="{F6389871-05A5-471D-A4C6-C540D8F05CFF}" type="pres">
      <dgm:prSet presAssocID="{08C60C96-D9AE-4572-9672-CDE8BF7E12C6}" presName="hierChild3" presStyleCnt="0"/>
      <dgm:spPr/>
    </dgm:pt>
    <dgm:pt modelId="{FAC4BBC9-A7F3-4400-A0A5-9CBD1687F873}" type="pres">
      <dgm:prSet presAssocID="{1909BB53-B4A6-4F3A-A268-0A21B37C4BD5}" presName="Name19" presStyleLbl="parChTrans1D4" presStyleIdx="11" presStyleCnt="27"/>
      <dgm:spPr/>
    </dgm:pt>
    <dgm:pt modelId="{DA20DB4D-C47A-4348-B49D-0452D4A8BF44}" type="pres">
      <dgm:prSet presAssocID="{C1535280-886D-49E8-866C-24DE1C69A500}" presName="Name21" presStyleCnt="0"/>
      <dgm:spPr/>
    </dgm:pt>
    <dgm:pt modelId="{EF0B6127-9B35-4E5A-BF33-F5921236457C}" type="pres">
      <dgm:prSet presAssocID="{C1535280-886D-49E8-866C-24DE1C69A500}" presName="level2Shape" presStyleLbl="node4" presStyleIdx="11" presStyleCnt="27" custScaleX="17182" custScaleY="256762"/>
      <dgm:spPr/>
    </dgm:pt>
    <dgm:pt modelId="{BAED9143-FDD7-43E6-8A15-9361B25CE453}" type="pres">
      <dgm:prSet presAssocID="{C1535280-886D-49E8-866C-24DE1C69A500}" presName="hierChild3" presStyleCnt="0"/>
      <dgm:spPr/>
    </dgm:pt>
    <dgm:pt modelId="{11C40B33-C2F2-4D4D-BA36-435022235780}" type="pres">
      <dgm:prSet presAssocID="{8BE87E31-0D2C-44DC-A39F-D5497A705758}" presName="Name19" presStyleLbl="parChTrans1D3" presStyleIdx="4" presStyleCnt="9"/>
      <dgm:spPr/>
    </dgm:pt>
    <dgm:pt modelId="{14F719B3-77DE-4010-87FB-41306129CD11}" type="pres">
      <dgm:prSet presAssocID="{80AFA642-84F6-4B7C-9428-909CEB379EB0}" presName="Name21" presStyleCnt="0"/>
      <dgm:spPr/>
    </dgm:pt>
    <dgm:pt modelId="{90332467-89C3-4E03-9E31-B8B8447FE18B}" type="pres">
      <dgm:prSet presAssocID="{80AFA642-84F6-4B7C-9428-909CEB379EB0}" presName="level2Shape" presStyleLbl="node3" presStyleIdx="4" presStyleCnt="9" custScaleX="34235" custScaleY="256762"/>
      <dgm:spPr/>
    </dgm:pt>
    <dgm:pt modelId="{1AD30AA4-3938-4554-B209-913B18C32751}" type="pres">
      <dgm:prSet presAssocID="{80AFA642-84F6-4B7C-9428-909CEB379EB0}" presName="hierChild3" presStyleCnt="0"/>
      <dgm:spPr/>
    </dgm:pt>
    <dgm:pt modelId="{A0BB19F0-6A90-437F-ADF2-F87BE620D33E}" type="pres">
      <dgm:prSet presAssocID="{5086C98B-3924-408F-94C6-D3F7196E56DF}" presName="Name19" presStyleLbl="parChTrans1D4" presStyleIdx="12" presStyleCnt="27"/>
      <dgm:spPr/>
    </dgm:pt>
    <dgm:pt modelId="{67680BA7-6676-47BD-96CF-100594A8921B}" type="pres">
      <dgm:prSet presAssocID="{0DDD3D68-2796-4257-BD61-FBB38B450A91}" presName="Name21" presStyleCnt="0"/>
      <dgm:spPr/>
    </dgm:pt>
    <dgm:pt modelId="{F69C383C-42A4-4865-948F-3FBCA60C2DA7}" type="pres">
      <dgm:prSet presAssocID="{0DDD3D68-2796-4257-BD61-FBB38B450A91}" presName="level2Shape" presStyleLbl="node4" presStyleIdx="12" presStyleCnt="27" custScaleX="17182" custScaleY="256762"/>
      <dgm:spPr/>
    </dgm:pt>
    <dgm:pt modelId="{65509132-9E7C-4AF6-B192-5B5B56AF7C0A}" type="pres">
      <dgm:prSet presAssocID="{0DDD3D68-2796-4257-BD61-FBB38B450A91}" presName="hierChild3" presStyleCnt="0"/>
      <dgm:spPr/>
    </dgm:pt>
    <dgm:pt modelId="{EEB1D750-0362-4BFF-9185-0F9F06F94900}" type="pres">
      <dgm:prSet presAssocID="{16C4255F-37AF-41D9-9059-8254181FEC43}" presName="Name19" presStyleLbl="parChTrans1D4" presStyleIdx="13" presStyleCnt="27"/>
      <dgm:spPr/>
    </dgm:pt>
    <dgm:pt modelId="{591EF73C-F248-436A-86AC-A512499EF75B}" type="pres">
      <dgm:prSet presAssocID="{F537B9B2-6B80-4469-9CBA-891D035A2ED2}" presName="Name21" presStyleCnt="0"/>
      <dgm:spPr/>
    </dgm:pt>
    <dgm:pt modelId="{3F96C7B7-6F9F-4317-AB88-CD563E9CFE7C}" type="pres">
      <dgm:prSet presAssocID="{F537B9B2-6B80-4469-9CBA-891D035A2ED2}" presName="level2Shape" presStyleLbl="node4" presStyleIdx="13" presStyleCnt="27" custScaleX="17182" custScaleY="256762"/>
      <dgm:spPr/>
    </dgm:pt>
    <dgm:pt modelId="{565BF7B1-9573-40AD-8AC8-50DC03E04FDE}" type="pres">
      <dgm:prSet presAssocID="{F537B9B2-6B80-4469-9CBA-891D035A2ED2}" presName="hierChild3" presStyleCnt="0"/>
      <dgm:spPr/>
    </dgm:pt>
    <dgm:pt modelId="{C704D045-9E4A-40D7-9BD2-488D4C14C882}" type="pres">
      <dgm:prSet presAssocID="{B2846B58-B1EF-4875-9C4E-632576613B2A}" presName="Name19" presStyleLbl="parChTrans1D4" presStyleIdx="14" presStyleCnt="27"/>
      <dgm:spPr/>
    </dgm:pt>
    <dgm:pt modelId="{C7E5518D-C11A-4C30-9066-C2E72C40A12A}" type="pres">
      <dgm:prSet presAssocID="{6900F742-1BF8-4B0B-A4AF-A729060E1E27}" presName="Name21" presStyleCnt="0"/>
      <dgm:spPr/>
    </dgm:pt>
    <dgm:pt modelId="{E35D150A-5CB9-4923-83DD-A1C8C51D77CE}" type="pres">
      <dgm:prSet presAssocID="{6900F742-1BF8-4B0B-A4AF-A729060E1E27}" presName="level2Shape" presStyleLbl="node4" presStyleIdx="14" presStyleCnt="27" custScaleX="17182" custScaleY="256762"/>
      <dgm:spPr/>
    </dgm:pt>
    <dgm:pt modelId="{0AEBACC7-236F-41FB-B732-F8D99BC5EACA}" type="pres">
      <dgm:prSet presAssocID="{6900F742-1BF8-4B0B-A4AF-A729060E1E27}" presName="hierChild3" presStyleCnt="0"/>
      <dgm:spPr/>
    </dgm:pt>
    <dgm:pt modelId="{FD5C665F-8132-4549-BFC2-EDE2959CF7C6}" type="pres">
      <dgm:prSet presAssocID="{4D47E324-D25E-431A-B23C-83EBE39369B0}" presName="Name19" presStyleLbl="parChTrans1D3" presStyleIdx="5" presStyleCnt="9"/>
      <dgm:spPr/>
    </dgm:pt>
    <dgm:pt modelId="{397BCDAB-86AA-4B4B-A216-D99D8094D18C}" type="pres">
      <dgm:prSet presAssocID="{6C0811E0-E909-44E8-8FF3-834F3154E96E}" presName="Name21" presStyleCnt="0"/>
      <dgm:spPr/>
    </dgm:pt>
    <dgm:pt modelId="{BDC74506-A70E-4FB3-84F8-2B0398F942DB}" type="pres">
      <dgm:prSet presAssocID="{6C0811E0-E909-44E8-8FF3-834F3154E96E}" presName="level2Shape" presStyleLbl="node3" presStyleIdx="5" presStyleCnt="9" custScaleX="34235" custScaleY="256762"/>
      <dgm:spPr/>
    </dgm:pt>
    <dgm:pt modelId="{44422A04-2C3F-4F20-ADFD-67DD1C3EFB46}" type="pres">
      <dgm:prSet presAssocID="{6C0811E0-E909-44E8-8FF3-834F3154E96E}" presName="hierChild3" presStyleCnt="0"/>
      <dgm:spPr/>
    </dgm:pt>
    <dgm:pt modelId="{77555675-7C61-42FC-95F0-7F4A9B6F768F}" type="pres">
      <dgm:prSet presAssocID="{C1858E23-0E1F-4D4B-BBFF-8059418C8B28}" presName="Name19" presStyleLbl="parChTrans1D4" presStyleIdx="15" presStyleCnt="27"/>
      <dgm:spPr/>
    </dgm:pt>
    <dgm:pt modelId="{8A99F926-2C49-48F0-A1E9-2ED63263F393}" type="pres">
      <dgm:prSet presAssocID="{752162F4-DDCD-4087-9D5E-BEEE85411334}" presName="Name21" presStyleCnt="0"/>
      <dgm:spPr/>
    </dgm:pt>
    <dgm:pt modelId="{C92203B2-603F-43D5-A04D-7D7626299978}" type="pres">
      <dgm:prSet presAssocID="{752162F4-DDCD-4087-9D5E-BEEE85411334}" presName="level2Shape" presStyleLbl="node4" presStyleIdx="15" presStyleCnt="27" custScaleX="17182" custScaleY="256762"/>
      <dgm:spPr/>
    </dgm:pt>
    <dgm:pt modelId="{BF21A2C6-DA29-4937-ADAC-E809542B0CA0}" type="pres">
      <dgm:prSet presAssocID="{752162F4-DDCD-4087-9D5E-BEEE85411334}" presName="hierChild3" presStyleCnt="0"/>
      <dgm:spPr/>
    </dgm:pt>
    <dgm:pt modelId="{62D7D6DB-EABE-48D1-85F0-F9D8EB3B20BB}" type="pres">
      <dgm:prSet presAssocID="{39B00F9A-EFD7-4C40-ABAA-560833173EAC}" presName="Name19" presStyleLbl="parChTrans1D4" presStyleIdx="16" presStyleCnt="27"/>
      <dgm:spPr/>
    </dgm:pt>
    <dgm:pt modelId="{2B6FDA33-1C73-46A0-9682-442974B2AB69}" type="pres">
      <dgm:prSet presAssocID="{3365F75C-8FE2-4ABA-B9E4-ACC095B74AD7}" presName="Name21" presStyleCnt="0"/>
      <dgm:spPr/>
    </dgm:pt>
    <dgm:pt modelId="{73C6FAE9-175F-4968-BF28-2D0FE4DE556D}" type="pres">
      <dgm:prSet presAssocID="{3365F75C-8FE2-4ABA-B9E4-ACC095B74AD7}" presName="level2Shape" presStyleLbl="node4" presStyleIdx="16" presStyleCnt="27" custScaleX="17182" custScaleY="256762"/>
      <dgm:spPr/>
    </dgm:pt>
    <dgm:pt modelId="{24C5EE54-522E-4D47-B52F-C1BB4293D0D8}" type="pres">
      <dgm:prSet presAssocID="{3365F75C-8FE2-4ABA-B9E4-ACC095B74AD7}" presName="hierChild3" presStyleCnt="0"/>
      <dgm:spPr/>
    </dgm:pt>
    <dgm:pt modelId="{7C1F2111-3EA8-420D-9440-E3AF6FA156EF}" type="pres">
      <dgm:prSet presAssocID="{37F21490-3309-4FAE-AED0-860FDB7F53D0}" presName="Name19" presStyleLbl="parChTrans1D4" presStyleIdx="17" presStyleCnt="27"/>
      <dgm:spPr/>
    </dgm:pt>
    <dgm:pt modelId="{D42C13E6-DE62-45C6-82A9-F83DC480F43D}" type="pres">
      <dgm:prSet presAssocID="{2122DDD2-FEED-4134-9983-E8BD969DFB92}" presName="Name21" presStyleCnt="0"/>
      <dgm:spPr/>
    </dgm:pt>
    <dgm:pt modelId="{0E742C79-8D42-48F1-AEA0-5A23696408DB}" type="pres">
      <dgm:prSet presAssocID="{2122DDD2-FEED-4134-9983-E8BD969DFB92}" presName="level2Shape" presStyleLbl="node4" presStyleIdx="17" presStyleCnt="27" custScaleX="17182" custScaleY="256762"/>
      <dgm:spPr/>
    </dgm:pt>
    <dgm:pt modelId="{3440E04E-F996-4053-A60F-81C4DE095E3E}" type="pres">
      <dgm:prSet presAssocID="{2122DDD2-FEED-4134-9983-E8BD969DFB92}" presName="hierChild3" presStyleCnt="0"/>
      <dgm:spPr/>
    </dgm:pt>
    <dgm:pt modelId="{5451CF33-C6D4-4E9A-92E3-93EFE9A52E01}" type="pres">
      <dgm:prSet presAssocID="{A9A1C48F-D055-43D3-9211-C227C68F4998}" presName="Name19" presStyleLbl="parChTrans1D2" presStyleIdx="2" presStyleCnt="3"/>
      <dgm:spPr/>
    </dgm:pt>
    <dgm:pt modelId="{2C7B0EAD-BBDD-4F30-B016-8E2053744C0E}" type="pres">
      <dgm:prSet presAssocID="{293437DA-E617-4F2D-96A3-B15ECC12E545}" presName="Name21" presStyleCnt="0"/>
      <dgm:spPr/>
    </dgm:pt>
    <dgm:pt modelId="{DC0921A9-B81E-40FB-B736-AA718165414D}" type="pres">
      <dgm:prSet presAssocID="{293437DA-E617-4F2D-96A3-B15ECC12E545}" presName="level2Shape" presStyleLbl="node2" presStyleIdx="2" presStyleCnt="3" custScaleX="51352" custScaleY="256762" custLinFactNeighborX="-1942" custLinFactNeighborY="-3386"/>
      <dgm:spPr/>
    </dgm:pt>
    <dgm:pt modelId="{69648FD2-0444-4E26-99D0-7546B4EBDA29}" type="pres">
      <dgm:prSet presAssocID="{293437DA-E617-4F2D-96A3-B15ECC12E545}" presName="hierChild3" presStyleCnt="0"/>
      <dgm:spPr/>
    </dgm:pt>
    <dgm:pt modelId="{D3202DC7-92EB-438F-A162-45F021D23ECB}" type="pres">
      <dgm:prSet presAssocID="{B17EBC04-563A-49B3-BB78-C0B4D3255B1C}" presName="Name19" presStyleLbl="parChTrans1D3" presStyleIdx="6" presStyleCnt="9"/>
      <dgm:spPr/>
    </dgm:pt>
    <dgm:pt modelId="{26010C5F-97DC-4DDB-AC4C-CC953BCCFE82}" type="pres">
      <dgm:prSet presAssocID="{D833718E-4232-40F2-9740-CD0BEFE69F8B}" presName="Name21" presStyleCnt="0"/>
      <dgm:spPr/>
    </dgm:pt>
    <dgm:pt modelId="{08AADBCE-D9FE-4B58-99FD-C909C238A031}" type="pres">
      <dgm:prSet presAssocID="{D833718E-4232-40F2-9740-CD0BEFE69F8B}" presName="level2Shape" presStyleLbl="node3" presStyleIdx="6" presStyleCnt="9" custScaleX="34235" custScaleY="256762"/>
      <dgm:spPr/>
    </dgm:pt>
    <dgm:pt modelId="{AC321715-AB0B-4926-B179-A0EA0E1BB6FC}" type="pres">
      <dgm:prSet presAssocID="{D833718E-4232-40F2-9740-CD0BEFE69F8B}" presName="hierChild3" presStyleCnt="0"/>
      <dgm:spPr/>
    </dgm:pt>
    <dgm:pt modelId="{24EF10C0-639A-427D-942F-623A1AFB42DC}" type="pres">
      <dgm:prSet presAssocID="{56C247B7-9AB9-49F5-93E6-CD96A0C748F1}" presName="Name19" presStyleLbl="parChTrans1D4" presStyleIdx="18" presStyleCnt="27"/>
      <dgm:spPr/>
    </dgm:pt>
    <dgm:pt modelId="{44617A38-BDAC-494D-B34B-0D62E7CA51A0}" type="pres">
      <dgm:prSet presAssocID="{E4C5E170-5CEE-4BFB-8CE5-371D72400295}" presName="Name21" presStyleCnt="0"/>
      <dgm:spPr/>
    </dgm:pt>
    <dgm:pt modelId="{0A5F1788-BCEF-40F5-8EAD-065B71446C21}" type="pres">
      <dgm:prSet presAssocID="{E4C5E170-5CEE-4BFB-8CE5-371D72400295}" presName="level2Shape" presStyleLbl="node4" presStyleIdx="18" presStyleCnt="27" custScaleX="17182" custScaleY="256762"/>
      <dgm:spPr/>
    </dgm:pt>
    <dgm:pt modelId="{3E5533A7-2401-4444-9DB0-FE65E925EE4A}" type="pres">
      <dgm:prSet presAssocID="{E4C5E170-5CEE-4BFB-8CE5-371D72400295}" presName="hierChild3" presStyleCnt="0"/>
      <dgm:spPr/>
    </dgm:pt>
    <dgm:pt modelId="{77DD074F-62E7-464E-9F08-CF8794E4AC33}" type="pres">
      <dgm:prSet presAssocID="{77B15C22-5E3A-4DB9-AEEA-D85DCA7B4F73}" presName="Name19" presStyleLbl="parChTrans1D4" presStyleIdx="19" presStyleCnt="27"/>
      <dgm:spPr/>
    </dgm:pt>
    <dgm:pt modelId="{6ED003B8-4F3E-4486-9107-19BEEAB766D6}" type="pres">
      <dgm:prSet presAssocID="{9FC0021C-B577-4B44-8505-21C26A4B01DD}" presName="Name21" presStyleCnt="0"/>
      <dgm:spPr/>
    </dgm:pt>
    <dgm:pt modelId="{39B6FE31-4E5F-44F3-A21A-7CC93EEEAC40}" type="pres">
      <dgm:prSet presAssocID="{9FC0021C-B577-4B44-8505-21C26A4B01DD}" presName="level2Shape" presStyleLbl="node4" presStyleIdx="19" presStyleCnt="27" custScaleX="17182" custScaleY="256762"/>
      <dgm:spPr/>
    </dgm:pt>
    <dgm:pt modelId="{F63E3C10-5604-48AB-B16D-247FF4FA4139}" type="pres">
      <dgm:prSet presAssocID="{9FC0021C-B577-4B44-8505-21C26A4B01DD}" presName="hierChild3" presStyleCnt="0"/>
      <dgm:spPr/>
    </dgm:pt>
    <dgm:pt modelId="{484B8929-3FD5-46DA-B292-631301A68EAF}" type="pres">
      <dgm:prSet presAssocID="{BA2A7B6F-C083-4C7C-93DF-98AF6F056D81}" presName="Name19" presStyleLbl="parChTrans1D4" presStyleIdx="20" presStyleCnt="27"/>
      <dgm:spPr/>
    </dgm:pt>
    <dgm:pt modelId="{B053F263-6AD9-42D1-84B0-1F88DE344E29}" type="pres">
      <dgm:prSet presAssocID="{733DDFD7-E37F-4404-90B7-5731FA8E74BB}" presName="Name21" presStyleCnt="0"/>
      <dgm:spPr/>
    </dgm:pt>
    <dgm:pt modelId="{C5E7DFA3-7E8E-4507-AFE8-56F2C80478C2}" type="pres">
      <dgm:prSet presAssocID="{733DDFD7-E37F-4404-90B7-5731FA8E74BB}" presName="level2Shape" presStyleLbl="node4" presStyleIdx="20" presStyleCnt="27" custScaleX="17182" custScaleY="256762"/>
      <dgm:spPr/>
    </dgm:pt>
    <dgm:pt modelId="{84F8B7BB-DA5E-4CF2-A647-69EED382B0CB}" type="pres">
      <dgm:prSet presAssocID="{733DDFD7-E37F-4404-90B7-5731FA8E74BB}" presName="hierChild3" presStyleCnt="0"/>
      <dgm:spPr/>
    </dgm:pt>
    <dgm:pt modelId="{47ED3D2D-92BB-49CF-B77A-ACFF273F86E8}" type="pres">
      <dgm:prSet presAssocID="{77E0C16A-865D-45A9-8F1A-57252304CDFE}" presName="Name19" presStyleLbl="parChTrans1D3" presStyleIdx="7" presStyleCnt="9"/>
      <dgm:spPr/>
    </dgm:pt>
    <dgm:pt modelId="{DA43711C-0179-4E09-A4D3-F6509A26141C}" type="pres">
      <dgm:prSet presAssocID="{B05489F2-3F74-462C-9969-5C1191279952}" presName="Name21" presStyleCnt="0"/>
      <dgm:spPr/>
    </dgm:pt>
    <dgm:pt modelId="{6456A77D-72EB-479E-826C-2ED764D851DF}" type="pres">
      <dgm:prSet presAssocID="{B05489F2-3F74-462C-9969-5C1191279952}" presName="level2Shape" presStyleLbl="node3" presStyleIdx="7" presStyleCnt="9" custScaleX="34235" custScaleY="256762"/>
      <dgm:spPr/>
    </dgm:pt>
    <dgm:pt modelId="{5AFE9E2A-166A-4BD7-ABD3-E1EF49AFDB2C}" type="pres">
      <dgm:prSet presAssocID="{B05489F2-3F74-462C-9969-5C1191279952}" presName="hierChild3" presStyleCnt="0"/>
      <dgm:spPr/>
    </dgm:pt>
    <dgm:pt modelId="{526B3FA6-FE30-4C0D-A8C5-53F90E5E1EA3}" type="pres">
      <dgm:prSet presAssocID="{CC528208-985C-4320-9625-F5EC0FAFE020}" presName="Name19" presStyleLbl="parChTrans1D4" presStyleIdx="21" presStyleCnt="27"/>
      <dgm:spPr/>
    </dgm:pt>
    <dgm:pt modelId="{7E0B23A6-A1C7-4F70-806E-E71C805B7851}" type="pres">
      <dgm:prSet presAssocID="{C000F97E-8E86-4EC7-85D8-0DD405767E42}" presName="Name21" presStyleCnt="0"/>
      <dgm:spPr/>
    </dgm:pt>
    <dgm:pt modelId="{B7F0EFB3-C401-44CB-BAE9-67D80B661237}" type="pres">
      <dgm:prSet presAssocID="{C000F97E-8E86-4EC7-85D8-0DD405767E42}" presName="level2Shape" presStyleLbl="node4" presStyleIdx="21" presStyleCnt="27" custScaleX="17182" custScaleY="256762"/>
      <dgm:spPr/>
    </dgm:pt>
    <dgm:pt modelId="{8B6A02E8-2B7E-4E4E-AD1A-6F831DBAA620}" type="pres">
      <dgm:prSet presAssocID="{C000F97E-8E86-4EC7-85D8-0DD405767E42}" presName="hierChild3" presStyleCnt="0"/>
      <dgm:spPr/>
    </dgm:pt>
    <dgm:pt modelId="{C7A537C1-CE5D-4B20-B92C-5030A9214E6F}" type="pres">
      <dgm:prSet presAssocID="{153083FA-37D4-4238-82C5-75C4A16AC09B}" presName="Name19" presStyleLbl="parChTrans1D4" presStyleIdx="22" presStyleCnt="27"/>
      <dgm:spPr/>
    </dgm:pt>
    <dgm:pt modelId="{AAA400EF-BE1F-456E-9174-7971FA5B02D8}" type="pres">
      <dgm:prSet presAssocID="{D41863AB-177D-4E19-A3FC-C09E2BCB72A1}" presName="Name21" presStyleCnt="0"/>
      <dgm:spPr/>
    </dgm:pt>
    <dgm:pt modelId="{38F7A7FD-D10B-4037-B644-81FBA66B575B}" type="pres">
      <dgm:prSet presAssocID="{D41863AB-177D-4E19-A3FC-C09E2BCB72A1}" presName="level2Shape" presStyleLbl="node4" presStyleIdx="22" presStyleCnt="27" custScaleX="17182" custScaleY="256762"/>
      <dgm:spPr/>
    </dgm:pt>
    <dgm:pt modelId="{B7AEA392-6E74-4215-8AB3-8B41B454AEC8}" type="pres">
      <dgm:prSet presAssocID="{D41863AB-177D-4E19-A3FC-C09E2BCB72A1}" presName="hierChild3" presStyleCnt="0"/>
      <dgm:spPr/>
    </dgm:pt>
    <dgm:pt modelId="{8B601D72-87C9-4570-A39C-864E24E1D0F0}" type="pres">
      <dgm:prSet presAssocID="{7B927E40-F798-4462-AA63-786C6BEA266A}" presName="Name19" presStyleLbl="parChTrans1D4" presStyleIdx="23" presStyleCnt="27"/>
      <dgm:spPr/>
    </dgm:pt>
    <dgm:pt modelId="{8643B799-276E-4460-A8A1-5CC712ED9533}" type="pres">
      <dgm:prSet presAssocID="{128F51D9-75A2-4481-95BB-3A8CB54EC4F4}" presName="Name21" presStyleCnt="0"/>
      <dgm:spPr/>
    </dgm:pt>
    <dgm:pt modelId="{C07989AC-8D8E-4AE7-B1B4-C4581676CF8D}" type="pres">
      <dgm:prSet presAssocID="{128F51D9-75A2-4481-95BB-3A8CB54EC4F4}" presName="level2Shape" presStyleLbl="node4" presStyleIdx="23" presStyleCnt="27" custScaleX="17182" custScaleY="256762" custLinFactNeighborX="-1942" custLinFactNeighborY="-3386"/>
      <dgm:spPr/>
    </dgm:pt>
    <dgm:pt modelId="{27E50FA1-6269-4891-9D06-590A6ACB3ADF}" type="pres">
      <dgm:prSet presAssocID="{128F51D9-75A2-4481-95BB-3A8CB54EC4F4}" presName="hierChild3" presStyleCnt="0"/>
      <dgm:spPr/>
    </dgm:pt>
    <dgm:pt modelId="{99CDAD42-4E99-488D-8387-B5CD31683C43}" type="pres">
      <dgm:prSet presAssocID="{36F53A39-DF1D-4DD8-A22F-76D110C3CB5F}" presName="Name19" presStyleLbl="parChTrans1D3" presStyleIdx="8" presStyleCnt="9"/>
      <dgm:spPr/>
    </dgm:pt>
    <dgm:pt modelId="{1FAAF9B9-3CC6-4BD3-B463-EE947654DCB9}" type="pres">
      <dgm:prSet presAssocID="{B4A084A2-3EED-47BD-86B8-6B792D5F169A}" presName="Name21" presStyleCnt="0"/>
      <dgm:spPr/>
    </dgm:pt>
    <dgm:pt modelId="{0D83A43F-3FB6-4434-8E3A-2694C99E87DF}" type="pres">
      <dgm:prSet presAssocID="{B4A084A2-3EED-47BD-86B8-6B792D5F169A}" presName="level2Shape" presStyleLbl="node3" presStyleIdx="8" presStyleCnt="9" custScaleX="34235" custScaleY="256762"/>
      <dgm:spPr/>
    </dgm:pt>
    <dgm:pt modelId="{E955D03D-1D31-47B5-8999-CDEC09B0B73A}" type="pres">
      <dgm:prSet presAssocID="{B4A084A2-3EED-47BD-86B8-6B792D5F169A}" presName="hierChild3" presStyleCnt="0"/>
      <dgm:spPr/>
    </dgm:pt>
    <dgm:pt modelId="{92FD76BE-16BE-457F-A4B9-C7EA5CEB9170}" type="pres">
      <dgm:prSet presAssocID="{6FE44947-D307-4846-8F28-53B09B3996A3}" presName="Name19" presStyleLbl="parChTrans1D4" presStyleIdx="24" presStyleCnt="27"/>
      <dgm:spPr/>
    </dgm:pt>
    <dgm:pt modelId="{A1B4D61A-CEC0-40A3-BB7F-64E9E280DCD5}" type="pres">
      <dgm:prSet presAssocID="{03FC45ED-11E2-480B-986A-45E8910B7199}" presName="Name21" presStyleCnt="0"/>
      <dgm:spPr/>
    </dgm:pt>
    <dgm:pt modelId="{8E171F41-9478-4999-AA51-7E25729FC5DF}" type="pres">
      <dgm:prSet presAssocID="{03FC45ED-11E2-480B-986A-45E8910B7199}" presName="level2Shape" presStyleLbl="node4" presStyleIdx="24" presStyleCnt="27" custScaleX="17182" custScaleY="256762"/>
      <dgm:spPr/>
    </dgm:pt>
    <dgm:pt modelId="{A4D1E43E-D707-4B5D-B867-ED3F15672F1F}" type="pres">
      <dgm:prSet presAssocID="{03FC45ED-11E2-480B-986A-45E8910B7199}" presName="hierChild3" presStyleCnt="0"/>
      <dgm:spPr/>
    </dgm:pt>
    <dgm:pt modelId="{A4D9CD38-6BBD-4349-8235-C082858DAA9F}" type="pres">
      <dgm:prSet presAssocID="{AB968DDD-13D6-4C74-B2B3-2E834D62ECF1}" presName="Name19" presStyleLbl="parChTrans1D4" presStyleIdx="25" presStyleCnt="27"/>
      <dgm:spPr/>
    </dgm:pt>
    <dgm:pt modelId="{EB9F3C37-22AA-4847-A1BC-46B5763E8057}" type="pres">
      <dgm:prSet presAssocID="{C7827CD7-9F9E-4644-A43A-A25A30A3CF22}" presName="Name21" presStyleCnt="0"/>
      <dgm:spPr/>
    </dgm:pt>
    <dgm:pt modelId="{888D04F1-E1C1-47BE-A2D9-F0C0513500B0}" type="pres">
      <dgm:prSet presAssocID="{C7827CD7-9F9E-4644-A43A-A25A30A3CF22}" presName="level2Shape" presStyleLbl="node4" presStyleIdx="25" presStyleCnt="27" custScaleX="17182" custScaleY="256762"/>
      <dgm:spPr/>
    </dgm:pt>
    <dgm:pt modelId="{4AFB728C-BC73-4D1C-BE72-BA310CF4EC74}" type="pres">
      <dgm:prSet presAssocID="{C7827CD7-9F9E-4644-A43A-A25A30A3CF22}" presName="hierChild3" presStyleCnt="0"/>
      <dgm:spPr/>
    </dgm:pt>
    <dgm:pt modelId="{4CD4A34E-D059-4561-B1A8-B3E398FE8278}" type="pres">
      <dgm:prSet presAssocID="{2F23E82C-D1B1-44B9-8C64-D082308F5192}" presName="Name19" presStyleLbl="parChTrans1D4" presStyleIdx="26" presStyleCnt="27"/>
      <dgm:spPr/>
    </dgm:pt>
    <dgm:pt modelId="{FEBEA4F5-B911-410A-A5B7-395A6330F537}" type="pres">
      <dgm:prSet presAssocID="{FE2591FA-1B7F-49BC-8E39-30DDCA505483}" presName="Name21" presStyleCnt="0"/>
      <dgm:spPr/>
    </dgm:pt>
    <dgm:pt modelId="{9DCA594E-7D4F-4C4D-9E9E-E3CE8BA512F0}" type="pres">
      <dgm:prSet presAssocID="{FE2591FA-1B7F-49BC-8E39-30DDCA505483}" presName="level2Shape" presStyleLbl="node4" presStyleIdx="26" presStyleCnt="27" custScaleX="17182" custScaleY="256762" custLinFactNeighborX="-1942" custLinFactNeighborY="-3386"/>
      <dgm:spPr/>
    </dgm:pt>
    <dgm:pt modelId="{9278DE90-08CD-4C8A-8C74-B586FE8D6094}" type="pres">
      <dgm:prSet presAssocID="{FE2591FA-1B7F-49BC-8E39-30DDCA505483}" presName="hierChild3" presStyleCnt="0"/>
      <dgm:spPr/>
    </dgm:pt>
    <dgm:pt modelId="{586AF155-E5D2-4EE5-BA60-0ABF0B0C58F0}" type="pres">
      <dgm:prSet presAssocID="{73BCF4C3-AEF3-4794-95D6-FDA2B12F13B2}" presName="bgShapesFlow" presStyleCnt="0"/>
      <dgm:spPr/>
    </dgm:pt>
  </dgm:ptLst>
  <dgm:cxnLst>
    <dgm:cxn modelId="{F06E4400-2B7C-4DEC-8974-8B95D1AF3DAD}" type="presOf" srcId="{752162F4-DDCD-4087-9D5E-BEEE85411334}" destId="{C92203B2-603F-43D5-A04D-7D7626299978}" srcOrd="0" destOrd="0" presId="urn:microsoft.com/office/officeart/2005/8/layout/hierarchy6"/>
    <dgm:cxn modelId="{B2B57C02-CE6C-4D07-BA23-706B252A949B}" type="presOf" srcId="{F7ACF953-6425-4CF2-8ECA-E2518A590B14}" destId="{0DBFBD99-AFE2-43AD-87F1-144223E25967}" srcOrd="0" destOrd="0" presId="urn:microsoft.com/office/officeart/2005/8/layout/hierarchy6"/>
    <dgm:cxn modelId="{02140605-9EF3-4220-BD81-785EB6D79BE2}" type="presOf" srcId="{73BCF4C3-AEF3-4794-95D6-FDA2B12F13B2}" destId="{E57EFB85-B8C6-488C-9483-9D667DABE764}" srcOrd="0" destOrd="0" presId="urn:microsoft.com/office/officeart/2005/8/layout/hierarchy6"/>
    <dgm:cxn modelId="{A583EA08-B604-4036-AF6E-BD5D9B3C701E}" type="presOf" srcId="{F06B689E-642F-4FC2-AF5D-1999B044B43A}" destId="{03308B16-B089-47D5-A899-4F91A44A7B26}" srcOrd="0" destOrd="0" presId="urn:microsoft.com/office/officeart/2005/8/layout/hierarchy6"/>
    <dgm:cxn modelId="{FCA0B50B-F48A-4DCC-9527-F3A2F17EA43F}" srcId="{CE20D5D4-D105-4B45-8009-48E0F4E2F03A}" destId="{80AFA642-84F6-4B7C-9428-909CEB379EB0}" srcOrd="1" destOrd="0" parTransId="{8BE87E31-0D2C-44DC-A39F-D5497A705758}" sibTransId="{F454ACBE-8168-4323-84F9-D12184DE7E94}"/>
    <dgm:cxn modelId="{62B2B10C-0077-455E-9A85-310BECB261E8}" type="presOf" srcId="{9C4D8A4C-F969-4A28-91FB-F0BC193C8828}" destId="{2C1A9745-0B04-41EB-8D5C-06F369741E64}" srcOrd="0" destOrd="0" presId="urn:microsoft.com/office/officeart/2005/8/layout/hierarchy6"/>
    <dgm:cxn modelId="{5AE08B0E-9AD2-4E67-888A-D2667BC602FD}" type="presOf" srcId="{9FC0021C-B577-4B44-8505-21C26A4B01DD}" destId="{39B6FE31-4E5F-44F3-A21A-7CC93EEEAC40}" srcOrd="0" destOrd="0" presId="urn:microsoft.com/office/officeart/2005/8/layout/hierarchy6"/>
    <dgm:cxn modelId="{B8E4D910-292A-4A97-845E-B2F520453498}" type="presOf" srcId="{BF6ADC26-F921-470C-B71C-7EC5327D2BD9}" destId="{68C36EE6-9D78-4BCD-8332-B6F67FA16957}" srcOrd="0" destOrd="0" presId="urn:microsoft.com/office/officeart/2005/8/layout/hierarchy6"/>
    <dgm:cxn modelId="{34E21A16-EC36-44B4-8F5E-E184B9D09044}" type="presOf" srcId="{80AFA642-84F6-4B7C-9428-909CEB379EB0}" destId="{90332467-89C3-4E03-9E31-B8B8447FE18B}" srcOrd="0" destOrd="0" presId="urn:microsoft.com/office/officeart/2005/8/layout/hierarchy6"/>
    <dgm:cxn modelId="{EB231717-04EA-4EE4-BC46-1C0611F30A7F}" type="presOf" srcId="{6C0811E0-E909-44E8-8FF3-834F3154E96E}" destId="{BDC74506-A70E-4FB3-84F8-2B0398F942DB}" srcOrd="0" destOrd="0" presId="urn:microsoft.com/office/officeart/2005/8/layout/hierarchy6"/>
    <dgm:cxn modelId="{0B6AAC17-2575-424C-874C-64A5469FC88E}" type="presOf" srcId="{C000F97E-8E86-4EC7-85D8-0DD405767E42}" destId="{B7F0EFB3-C401-44CB-BAE9-67D80B661237}" srcOrd="0" destOrd="0" presId="urn:microsoft.com/office/officeart/2005/8/layout/hierarchy6"/>
    <dgm:cxn modelId="{EDDE3519-89F4-4021-A0D1-AE78BDB046A9}" type="presOf" srcId="{FE2591FA-1B7F-49BC-8E39-30DDCA505483}" destId="{9DCA594E-7D4F-4C4D-9E9E-E3CE8BA512F0}" srcOrd="0" destOrd="0" presId="urn:microsoft.com/office/officeart/2005/8/layout/hierarchy6"/>
    <dgm:cxn modelId="{4CCA6519-2CF0-4AFB-8350-9C1730C8E4FA}" srcId="{9C4D8A4C-F969-4A28-91FB-F0BC193C8828}" destId="{7EB3AAC4-224B-4DCC-A893-479EEEA9341C}" srcOrd="1" destOrd="0" parTransId="{004E6292-5454-4990-A769-73D913DF24EE}" sibTransId="{29BCE862-8F13-4908-8682-77DC818519E3}"/>
    <dgm:cxn modelId="{5D13F41C-02AD-4AA9-AD13-E15655169229}" type="presOf" srcId="{0DDD3D68-2796-4257-BD61-FBB38B450A91}" destId="{F69C383C-42A4-4865-948F-3FBCA60C2DA7}" srcOrd="0" destOrd="0" presId="urn:microsoft.com/office/officeart/2005/8/layout/hierarchy6"/>
    <dgm:cxn modelId="{94FFCA20-30C4-4AC5-99DC-8027FA1A993D}" srcId="{293437DA-E617-4F2D-96A3-B15ECC12E545}" destId="{D833718E-4232-40F2-9740-CD0BEFE69F8B}" srcOrd="0" destOrd="0" parTransId="{B17EBC04-563A-49B3-BB78-C0B4D3255B1C}" sibTransId="{3E9FEF69-3486-4BB0-A31D-4B9761CCF3EE}"/>
    <dgm:cxn modelId="{32389624-8C03-4E5A-8EA6-160362E80B6F}" type="presOf" srcId="{128F51D9-75A2-4481-95BB-3A8CB54EC4F4}" destId="{C07989AC-8D8E-4AE7-B1B4-C4581676CF8D}" srcOrd="0" destOrd="0" presId="urn:microsoft.com/office/officeart/2005/8/layout/hierarchy6"/>
    <dgm:cxn modelId="{E2E0D324-ACD6-4D89-9AD5-106EA9DACA0B}" srcId="{CE20D5D4-D105-4B45-8009-48E0F4E2F03A}" destId="{BF6ADC26-F921-470C-B71C-7EC5327D2BD9}" srcOrd="0" destOrd="0" parTransId="{89E072A7-EF50-41D9-BE93-8CEABD7E33DF}" sibTransId="{2122BEC8-3844-4BF4-87BB-A56E857F914F}"/>
    <dgm:cxn modelId="{BFE1BF26-6F5B-458E-A488-72A2514CB253}" type="presOf" srcId="{55E97D16-31E2-474B-9B03-9DBD442FC981}" destId="{2D094BA8-2688-421B-A269-132485AD5BE9}" srcOrd="0" destOrd="0" presId="urn:microsoft.com/office/officeart/2005/8/layout/hierarchy6"/>
    <dgm:cxn modelId="{5E859F29-5B18-4F44-AFBB-FBAEBFCBC7FD}" type="presOf" srcId="{CC528208-985C-4320-9625-F5EC0FAFE020}" destId="{526B3FA6-FE30-4C0D-A8C5-53F90E5E1EA3}" srcOrd="0" destOrd="0" presId="urn:microsoft.com/office/officeart/2005/8/layout/hierarchy6"/>
    <dgm:cxn modelId="{B83FD529-D8C5-472D-B661-B8F75A5498AF}" srcId="{23EC3C37-9963-4F9A-8790-A37ED911CB5C}" destId="{FFFD8FD7-C54F-4285-911D-FB3724E0FFCA}" srcOrd="2" destOrd="0" parTransId="{22F071AC-C1C4-42AA-AE8D-64A26CBA7D63}" sibTransId="{29B0DAA6-A17D-4209-9C43-C9722BB98EC1}"/>
    <dgm:cxn modelId="{F1F7DF2F-6C96-48EA-AE46-79F59E4C4B4D}" type="presOf" srcId="{D41863AB-177D-4E19-A3FC-C09E2BCB72A1}" destId="{38F7A7FD-D10B-4037-B644-81FBA66B575B}" srcOrd="0" destOrd="0" presId="urn:microsoft.com/office/officeart/2005/8/layout/hierarchy6"/>
    <dgm:cxn modelId="{D00ECD36-5745-4F53-844A-913E8C7C108F}" srcId="{B05489F2-3F74-462C-9969-5C1191279952}" destId="{D41863AB-177D-4E19-A3FC-C09E2BCB72A1}" srcOrd="1" destOrd="0" parTransId="{153083FA-37D4-4238-82C5-75C4A16AC09B}" sibTransId="{43A693FC-5D47-48B6-BDFA-8B683BBE5C27}"/>
    <dgm:cxn modelId="{6D1DF762-7BCF-42D9-949B-0526BC950B20}" type="presOf" srcId="{151D3F0C-EE46-4FBA-BB3D-467E627DD073}" destId="{2AC19DEB-4530-4323-ADEE-D1C1079C3413}" srcOrd="0" destOrd="0" presId="urn:microsoft.com/office/officeart/2005/8/layout/hierarchy6"/>
    <dgm:cxn modelId="{C0014664-F946-4946-BE5E-3C3F8F079849}" type="presOf" srcId="{08C60C96-D9AE-4572-9672-CDE8BF7E12C6}" destId="{D24A9539-7189-4CD5-965B-3C344B63AA53}" srcOrd="0" destOrd="0" presId="urn:microsoft.com/office/officeart/2005/8/layout/hierarchy6"/>
    <dgm:cxn modelId="{55DCB664-0C6C-4601-A8A0-692549A5BA77}" type="presOf" srcId="{B855EF0F-76BF-4CA0-BC6C-60FCC751288C}" destId="{7F10A260-FD17-4B3C-A5A2-C153928D18CA}" srcOrd="0" destOrd="0" presId="urn:microsoft.com/office/officeart/2005/8/layout/hierarchy6"/>
    <dgm:cxn modelId="{53DCB745-D092-4EC8-977C-478295CA0953}" type="presOf" srcId="{5086C98B-3924-408F-94C6-D3F7196E56DF}" destId="{A0BB19F0-6A90-437F-ADF2-F87BE620D33E}" srcOrd="0" destOrd="0" presId="urn:microsoft.com/office/officeart/2005/8/layout/hierarchy6"/>
    <dgm:cxn modelId="{35DB0E46-D36D-40D8-92DD-3F2FC8CC0A6F}" type="presOf" srcId="{AB968DDD-13D6-4C74-B2B3-2E834D62ECF1}" destId="{A4D9CD38-6BBD-4349-8235-C082858DAA9F}" srcOrd="0" destOrd="0" presId="urn:microsoft.com/office/officeart/2005/8/layout/hierarchy6"/>
    <dgm:cxn modelId="{5E391948-1832-4AC8-91A6-0B7096FEBF39}" srcId="{13D621AC-ECEB-4453-A58B-06B4934A26E5}" destId="{16C253AB-A583-4381-8DEB-F4A50CB755EB}" srcOrd="1" destOrd="0" parTransId="{151D3F0C-EE46-4FBA-BB3D-467E627DD073}" sibTransId="{2976A516-7D02-42C3-BD5C-AABB1EB4E461}"/>
    <dgm:cxn modelId="{E36CE268-7069-4D6C-829D-9AD240C3DAF3}" type="presOf" srcId="{4DA1AD99-D929-4E82-BFBC-882272C44885}" destId="{12755046-906D-4B35-A605-7D7ABB2C5893}" srcOrd="0" destOrd="0" presId="urn:microsoft.com/office/officeart/2005/8/layout/hierarchy6"/>
    <dgm:cxn modelId="{A130E548-A311-49FC-B8DD-509A6413BAF0}" type="presOf" srcId="{8BE87E31-0D2C-44DC-A39F-D5497A705758}" destId="{11C40B33-C2F2-4D4D-BA36-435022235780}" srcOrd="0" destOrd="0" presId="urn:microsoft.com/office/officeart/2005/8/layout/hierarchy6"/>
    <dgm:cxn modelId="{B81DDE4A-B027-4103-B445-042AAB28AC45}" type="presOf" srcId="{FFFD8FD7-C54F-4285-911D-FB3724E0FFCA}" destId="{B0A434A1-2BE0-4DD7-8580-FE43FB26D727}" srcOrd="0" destOrd="0" presId="urn:microsoft.com/office/officeart/2005/8/layout/hierarchy6"/>
    <dgm:cxn modelId="{A5A73D6B-EF98-41D8-876D-D4A40320D0CE}" type="presOf" srcId="{9A091702-B72B-40CF-A8CE-9E796C37E326}" destId="{6CE21C97-CFB3-488C-9690-39624A4F474E}" srcOrd="0" destOrd="0" presId="urn:microsoft.com/office/officeart/2005/8/layout/hierarchy6"/>
    <dgm:cxn modelId="{4DC6784B-F6C0-4DB9-A645-2324FB273F9D}" type="presOf" srcId="{4ABEB281-6BFC-4078-9184-8A8291204C43}" destId="{0380B778-165B-49B4-9873-59EFB37CE739}" srcOrd="0" destOrd="0" presId="urn:microsoft.com/office/officeart/2005/8/layout/hierarchy6"/>
    <dgm:cxn modelId="{530C854B-2A11-48A2-831A-62F43BA8C784}" type="presOf" srcId="{A9A1C48F-D055-43D3-9211-C227C68F4998}" destId="{5451CF33-C6D4-4E9A-92E3-93EFE9A52E01}" srcOrd="0" destOrd="0" presId="urn:microsoft.com/office/officeart/2005/8/layout/hierarchy6"/>
    <dgm:cxn modelId="{02B6906B-E7FE-45B7-BC6B-BA559BB658DD}" srcId="{D833718E-4232-40F2-9740-CD0BEFE69F8B}" destId="{9FC0021C-B577-4B44-8505-21C26A4B01DD}" srcOrd="1" destOrd="0" parTransId="{77B15C22-5E3A-4DB9-AEEA-D85DCA7B4F73}" sibTransId="{AF298402-E999-4FDF-8705-D62EE4DC00EC}"/>
    <dgm:cxn modelId="{632B916C-B6DC-432F-88A6-2DEF2C1E55ED}" type="presOf" srcId="{56C247B7-9AB9-49F5-93E6-CD96A0C748F1}" destId="{24EF10C0-639A-427D-942F-623A1AFB42DC}" srcOrd="0" destOrd="0" presId="urn:microsoft.com/office/officeart/2005/8/layout/hierarchy6"/>
    <dgm:cxn modelId="{96ED036D-B36E-4708-923E-FB6552BBD22D}" type="presOf" srcId="{293437DA-E617-4F2D-96A3-B15ECC12E545}" destId="{DC0921A9-B81E-40FB-B736-AA718165414D}" srcOrd="0" destOrd="0" presId="urn:microsoft.com/office/officeart/2005/8/layout/hierarchy6"/>
    <dgm:cxn modelId="{7D7B2C6D-EFF1-4818-A3F4-3044C2718EE7}" srcId="{23EC3C37-9963-4F9A-8790-A37ED911CB5C}" destId="{D8B70CCE-ED8F-415C-9027-6675378C76BF}" srcOrd="1" destOrd="0" parTransId="{B1A969E9-CDB7-4895-894B-20731A398821}" sibTransId="{45793B50-3CF0-4ABA-8046-E77427CA69F6}"/>
    <dgm:cxn modelId="{3A670770-3E61-4763-9E38-B7BA65A7E33D}" type="presOf" srcId="{004E6292-5454-4990-A769-73D913DF24EE}" destId="{BDEC279D-FFEF-4A39-998B-E324FED7E877}" srcOrd="0" destOrd="0" presId="urn:microsoft.com/office/officeart/2005/8/layout/hierarchy6"/>
    <dgm:cxn modelId="{425DFC70-B20E-4F86-B50A-9FE6EB46E50D}" srcId="{CE20D5D4-D105-4B45-8009-48E0F4E2F03A}" destId="{6C0811E0-E909-44E8-8FF3-834F3154E96E}" srcOrd="2" destOrd="0" parTransId="{4D47E324-D25E-431A-B23C-83EBE39369B0}" sibTransId="{E21C982A-A939-469F-B00E-3E62A3DC3DD3}"/>
    <dgm:cxn modelId="{6E9D2C71-D72A-4815-95EF-4461692A0D49}" srcId="{293437DA-E617-4F2D-96A3-B15ECC12E545}" destId="{B05489F2-3F74-462C-9969-5C1191279952}" srcOrd="1" destOrd="0" parTransId="{77E0C16A-865D-45A9-8F1A-57252304CDFE}" sibTransId="{3DFD303F-7874-4F8B-96C9-D58B551EF41A}"/>
    <dgm:cxn modelId="{06858C71-B71B-4B47-81E5-5706B16C085D}" type="presOf" srcId="{C1535280-886D-49E8-866C-24DE1C69A500}" destId="{EF0B6127-9B35-4E5A-BF33-F5921236457C}" srcOrd="0" destOrd="0" presId="urn:microsoft.com/office/officeart/2005/8/layout/hierarchy6"/>
    <dgm:cxn modelId="{CB8C4E73-000F-4C11-AC1B-C345473860BE}" type="presOf" srcId="{7D23F321-1E12-4667-91E3-C6457EBDD401}" destId="{A5431912-5552-4FA3-A47B-96053309D283}" srcOrd="0" destOrd="0" presId="urn:microsoft.com/office/officeart/2005/8/layout/hierarchy6"/>
    <dgm:cxn modelId="{798B9754-1422-43F5-A7EF-20F9C79DD0AD}" srcId="{6C0811E0-E909-44E8-8FF3-834F3154E96E}" destId="{3365F75C-8FE2-4ABA-B9E4-ACC095B74AD7}" srcOrd="1" destOrd="0" parTransId="{39B00F9A-EFD7-4C40-ABAA-560833173EAC}" sibTransId="{2C6ADC2C-88EF-453D-B133-1CA01675F538}"/>
    <dgm:cxn modelId="{C33ACB54-83D9-45AA-A21D-72D051B6D103}" srcId="{9C4D8A4C-F969-4A28-91FB-F0BC193C8828}" destId="{2B6B962A-52D1-4FFB-91ED-D6111CBD995B}" srcOrd="0" destOrd="0" parTransId="{D7BF9218-5344-4BB2-B3F1-A65E831E3551}" sibTransId="{6EFA1595-199A-4DED-B1CC-777C709674EA}"/>
    <dgm:cxn modelId="{D4795159-24CC-4CD0-876F-AA1187FF06A4}" type="presOf" srcId="{16C253AB-A583-4381-8DEB-F4A50CB755EB}" destId="{36FAD074-59CE-4D06-BF7C-738300601148}" srcOrd="0" destOrd="0" presId="urn:microsoft.com/office/officeart/2005/8/layout/hierarchy6"/>
    <dgm:cxn modelId="{FEA6E259-BD63-44F4-8176-E693767CDB8D}" type="presOf" srcId="{37F21490-3309-4FAE-AED0-860FDB7F53D0}" destId="{7C1F2111-3EA8-420D-9440-E3AF6FA156EF}" srcOrd="0" destOrd="0" presId="urn:microsoft.com/office/officeart/2005/8/layout/hierarchy6"/>
    <dgm:cxn modelId="{C499F159-91D5-40D1-A080-0EA4F2F36669}" srcId="{7D23F321-1E12-4667-91E3-C6457EBDD401}" destId="{CE20D5D4-D105-4B45-8009-48E0F4E2F03A}" srcOrd="1" destOrd="0" parTransId="{3AD9256D-D835-4C27-B280-F5224C723272}" sibTransId="{6922D56C-56B5-4954-91C7-A82347328286}"/>
    <dgm:cxn modelId="{6640285A-D12F-4C78-92B9-85BE11EA42C2}" srcId="{D833718E-4232-40F2-9740-CD0BEFE69F8B}" destId="{733DDFD7-E37F-4404-90B7-5731FA8E74BB}" srcOrd="2" destOrd="0" parTransId="{BA2A7B6F-C083-4C7C-93DF-98AF6F056D81}" sibTransId="{2CBE3E10-712B-4E0C-9E34-26825CB8A042}"/>
    <dgm:cxn modelId="{31B54A7A-81AE-4DBE-994B-AF109BA97CD7}" type="presOf" srcId="{D833718E-4232-40F2-9740-CD0BEFE69F8B}" destId="{08AADBCE-D9FE-4B58-99FD-C909C238A031}" srcOrd="0" destOrd="0" presId="urn:microsoft.com/office/officeart/2005/8/layout/hierarchy6"/>
    <dgm:cxn modelId="{B78E537D-85DA-4F94-95F3-1DCDC9075200}" srcId="{80AFA642-84F6-4B7C-9428-909CEB379EB0}" destId="{0DDD3D68-2796-4257-BD61-FBB38B450A91}" srcOrd="0" destOrd="0" parTransId="{5086C98B-3924-408F-94C6-D3F7196E56DF}" sibTransId="{CE634F1E-99F9-4648-A20D-EA76DEE2EB0F}"/>
    <dgm:cxn modelId="{6495D37F-2759-44B1-BF39-39C2F1B30875}" type="presOf" srcId="{D8B70CCE-ED8F-415C-9027-6675378C76BF}" destId="{9ADE2679-12F2-4C8D-AEA2-4D1AC145C0D6}" srcOrd="0" destOrd="0" presId="urn:microsoft.com/office/officeart/2005/8/layout/hierarchy6"/>
    <dgm:cxn modelId="{39B3F583-F887-4358-B913-4907BF03E403}" type="presOf" srcId="{3365F75C-8FE2-4ABA-B9E4-ACC095B74AD7}" destId="{73C6FAE9-175F-4968-BF28-2D0FE4DE556D}" srcOrd="0" destOrd="0" presId="urn:microsoft.com/office/officeart/2005/8/layout/hierarchy6"/>
    <dgm:cxn modelId="{9F1D7F86-103D-4F7E-B03B-73D0EAF26BD8}" srcId="{80AFA642-84F6-4B7C-9428-909CEB379EB0}" destId="{6900F742-1BF8-4B0B-A4AF-A729060E1E27}" srcOrd="2" destOrd="0" parTransId="{B2846B58-B1EF-4875-9C4E-632576613B2A}" sibTransId="{CB31A0E0-8D7E-4AAF-B76A-05C89A147C53}"/>
    <dgm:cxn modelId="{70AC4B88-58D0-4CEA-BA5C-E3D43F869BC5}" type="presOf" srcId="{E4C5E170-5CEE-4BFB-8CE5-371D72400295}" destId="{0A5F1788-BCEF-40F5-8EAD-065B71446C21}" srcOrd="0" destOrd="0" presId="urn:microsoft.com/office/officeart/2005/8/layout/hierarchy6"/>
    <dgm:cxn modelId="{F3979588-E482-4DB3-8192-7C0C630B475D}" srcId="{73BCF4C3-AEF3-4794-95D6-FDA2B12F13B2}" destId="{7D23F321-1E12-4667-91E3-C6457EBDD401}" srcOrd="0" destOrd="0" parTransId="{524FC604-C6E2-4AA8-9EB5-CA615CB449F2}" sibTransId="{4F56AE12-0419-4B2A-B951-7FA9E292B2D5}"/>
    <dgm:cxn modelId="{2C18AC89-42B2-4607-9B57-552965BC581C}" srcId="{C5C25B4E-0EEB-4E8F-939C-DCDD8BDA78B4}" destId="{9C4D8A4C-F969-4A28-91FB-F0BC193C8828}" srcOrd="0" destOrd="0" parTransId="{03BBE092-8258-4890-B43B-E25EE41ABD6C}" sibTransId="{0BA73385-8A9F-459A-BCD3-6188DE43F5AE}"/>
    <dgm:cxn modelId="{05ACF18A-6DAD-488B-A09B-345CF32CC745}" srcId="{BF6ADC26-F921-470C-B71C-7EC5327D2BD9}" destId="{64AA0E5A-B561-4A4C-93CD-6B59AB9587C1}" srcOrd="0" destOrd="0" parTransId="{D06062CE-4FE4-4817-BF97-22A9F48E33DA}" sibTransId="{CBD204EA-474B-4F7A-AE3E-9F6ED0C58CFB}"/>
    <dgm:cxn modelId="{47034A8B-12F7-4755-8279-632F4C111FA4}" type="presOf" srcId="{BA2A7B6F-C083-4C7C-93DF-98AF6F056D81}" destId="{484B8929-3FD5-46DA-B292-631301A68EAF}" srcOrd="0" destOrd="0" presId="urn:microsoft.com/office/officeart/2005/8/layout/hierarchy6"/>
    <dgm:cxn modelId="{56FCF98B-5C0D-4698-BB70-06A7C2B1FC3F}" type="presOf" srcId="{B05489F2-3F74-462C-9969-5C1191279952}" destId="{6456A77D-72EB-479E-826C-2ED764D851DF}" srcOrd="0" destOrd="0" presId="urn:microsoft.com/office/officeart/2005/8/layout/hierarchy6"/>
    <dgm:cxn modelId="{F3C29C8C-5960-4268-A373-15BF5BEB0602}" type="presOf" srcId="{7EB3AAC4-224B-4DCC-A893-479EEEA9341C}" destId="{EFCCFE67-14EE-4E7B-BF7A-D180C233DDDA}" srcOrd="0" destOrd="0" presId="urn:microsoft.com/office/officeart/2005/8/layout/hierarchy6"/>
    <dgm:cxn modelId="{A48E568D-5476-47D9-918F-BC88F31FAD5D}" srcId="{7D23F321-1E12-4667-91E3-C6457EBDD401}" destId="{C5C25B4E-0EEB-4E8F-939C-DCDD8BDA78B4}" srcOrd="0" destOrd="0" parTransId="{130B10E7-C305-4F52-B7B5-9E3BDE9DBF08}" sibTransId="{985CC514-5090-4F4B-9799-0BABBC3222BD}"/>
    <dgm:cxn modelId="{EB0AB38E-71CF-431A-9E2F-939816A58794}" type="presOf" srcId="{89E072A7-EF50-41D9-BE93-8CEABD7E33DF}" destId="{7441493A-84FD-4B7C-81DA-8B690B2B6EBF}" srcOrd="0" destOrd="0" presId="urn:microsoft.com/office/officeart/2005/8/layout/hierarchy6"/>
    <dgm:cxn modelId="{DFD3FF8F-990A-4721-B885-8B32B7799DA3}" type="presOf" srcId="{2122DDD2-FEED-4134-9983-E8BD969DFB92}" destId="{0E742C79-8D42-48F1-AEA0-5A23696408DB}" srcOrd="0" destOrd="0" presId="urn:microsoft.com/office/officeart/2005/8/layout/hierarchy6"/>
    <dgm:cxn modelId="{0F64D692-029B-4E1A-9BC8-877BA828C482}" srcId="{7D23F321-1E12-4667-91E3-C6457EBDD401}" destId="{293437DA-E617-4F2D-96A3-B15ECC12E545}" srcOrd="2" destOrd="0" parTransId="{A9A1C48F-D055-43D3-9211-C227C68F4998}" sibTransId="{1C8B0C9E-3136-4BB4-80BA-4D81F175DD81}"/>
    <dgm:cxn modelId="{90B3BD94-3F54-49E1-B5D1-739D7D856A40}" srcId="{BF6ADC26-F921-470C-B71C-7EC5327D2BD9}" destId="{08C60C96-D9AE-4572-9672-CDE8BF7E12C6}" srcOrd="1" destOrd="0" parTransId="{4DA1AD99-D929-4E82-BFBC-882272C44885}" sibTransId="{02F6C8ED-A984-48A7-8139-95E0AC937A0D}"/>
    <dgm:cxn modelId="{E78ECF96-80A5-416B-9B1B-62A8A974EE1B}" type="presOf" srcId="{F537B9B2-6B80-4469-9CBA-891D035A2ED2}" destId="{3F96C7B7-6F9F-4317-AB88-CD563E9CFE7C}" srcOrd="0" destOrd="0" presId="urn:microsoft.com/office/officeart/2005/8/layout/hierarchy6"/>
    <dgm:cxn modelId="{1813EF97-3C56-4909-86B5-2A29A20CB13D}" type="presOf" srcId="{C1858E23-0E1F-4D4B-BBFF-8059418C8B28}" destId="{77555675-7C61-42FC-95F0-7F4A9B6F768F}" srcOrd="0" destOrd="0" presId="urn:microsoft.com/office/officeart/2005/8/layout/hierarchy6"/>
    <dgm:cxn modelId="{639E1599-930D-4C33-B192-8D03007194A0}" type="presOf" srcId="{36F53A39-DF1D-4DD8-A22F-76D110C3CB5F}" destId="{99CDAD42-4E99-488D-8387-B5CD31683C43}" srcOrd="0" destOrd="0" presId="urn:microsoft.com/office/officeart/2005/8/layout/hierarchy6"/>
    <dgm:cxn modelId="{01D1769A-1337-48E3-BA8F-8981BA3892B7}" type="presOf" srcId="{B17EBC04-563A-49B3-BB78-C0B4D3255B1C}" destId="{D3202DC7-92EB-438F-A162-45F021D23ECB}" srcOrd="0" destOrd="0" presId="urn:microsoft.com/office/officeart/2005/8/layout/hierarchy6"/>
    <dgm:cxn modelId="{C08FA89B-1CCA-41CC-8237-2376EE319BC4}" type="presOf" srcId="{67945BB6-CEA6-4876-918A-C544480CFFA1}" destId="{D62F64D9-6299-491A-956C-6B7A81900BE2}" srcOrd="0" destOrd="0" presId="urn:microsoft.com/office/officeart/2005/8/layout/hierarchy6"/>
    <dgm:cxn modelId="{1E44239D-6CAF-440C-8747-1E1691AA2C0D}" type="presOf" srcId="{64AA0E5A-B561-4A4C-93CD-6B59AB9587C1}" destId="{F2CBD8B3-99D7-4CBD-A377-FF8DB4FE8534}" srcOrd="0" destOrd="0" presId="urn:microsoft.com/office/officeart/2005/8/layout/hierarchy6"/>
    <dgm:cxn modelId="{00D6B79D-BA45-4BF5-B8FC-8D62EFA29F73}" type="presOf" srcId="{4D47E324-D25E-431A-B23C-83EBE39369B0}" destId="{FD5C665F-8132-4549-BFC2-EDE2959CF7C6}" srcOrd="0" destOrd="0" presId="urn:microsoft.com/office/officeart/2005/8/layout/hierarchy6"/>
    <dgm:cxn modelId="{8AFBB99D-2B3A-4A10-9D1F-A64FF5408DD0}" type="presOf" srcId="{39B00F9A-EFD7-4C40-ABAA-560833173EAC}" destId="{62D7D6DB-EABE-48D1-85F0-F9D8EB3B20BB}" srcOrd="0" destOrd="0" presId="urn:microsoft.com/office/officeart/2005/8/layout/hierarchy6"/>
    <dgm:cxn modelId="{A27FC59F-C681-4784-B030-0C15AF7EF888}" type="presOf" srcId="{D7BF9218-5344-4BB2-B3F1-A65E831E3551}" destId="{5327C043-0AE0-4423-9D5F-E9341CF65B33}" srcOrd="0" destOrd="0" presId="urn:microsoft.com/office/officeart/2005/8/layout/hierarchy6"/>
    <dgm:cxn modelId="{64875CA0-698E-421D-B2BE-7452F2A48A8F}" srcId="{B4A084A2-3EED-47BD-86B8-6B792D5F169A}" destId="{03FC45ED-11E2-480B-986A-45E8910B7199}" srcOrd="0" destOrd="0" parTransId="{6FE44947-D307-4846-8F28-53B09B3996A3}" sibTransId="{04F24BA8-55C8-45B6-B1DE-32E82CE1C9CD}"/>
    <dgm:cxn modelId="{49BF4AA0-C7F8-462A-B27F-0F8CE2BFB166}" type="presOf" srcId="{733DDFD7-E37F-4404-90B7-5731FA8E74BB}" destId="{C5E7DFA3-7E8E-4507-AFE8-56F2C80478C2}" srcOrd="0" destOrd="0" presId="urn:microsoft.com/office/officeart/2005/8/layout/hierarchy6"/>
    <dgm:cxn modelId="{6E7082A0-0C4B-42C7-B0FC-628D0DD570D5}" type="presOf" srcId="{6FE44947-D307-4846-8F28-53B09B3996A3}" destId="{92FD76BE-16BE-457F-A4B9-C7EA5CEB9170}" srcOrd="0" destOrd="0" presId="urn:microsoft.com/office/officeart/2005/8/layout/hierarchy6"/>
    <dgm:cxn modelId="{B5CADFA1-B772-40F7-BB63-12A78C6A5A38}" srcId="{6C0811E0-E909-44E8-8FF3-834F3154E96E}" destId="{752162F4-DDCD-4087-9D5E-BEEE85411334}" srcOrd="0" destOrd="0" parTransId="{C1858E23-0E1F-4D4B-BBFF-8059418C8B28}" sibTransId="{77325748-83AE-4CB9-873F-3005AFE07D1E}"/>
    <dgm:cxn modelId="{A28472A6-D460-4D0D-B7BE-0BC5426C5D21}" type="presOf" srcId="{2F23E82C-D1B1-44B9-8C64-D082308F5192}" destId="{4CD4A34E-D059-4561-B1A8-B3E398FE8278}" srcOrd="0" destOrd="0" presId="urn:microsoft.com/office/officeart/2005/8/layout/hierarchy6"/>
    <dgm:cxn modelId="{A162B6A7-5F26-4EE6-8D90-86669A85A4DC}" type="presOf" srcId="{D06062CE-4FE4-4817-BF97-22A9F48E33DA}" destId="{6CBB8BE4-DEAD-4936-81A1-906BC6FEC3D2}" srcOrd="0" destOrd="0" presId="urn:microsoft.com/office/officeart/2005/8/layout/hierarchy6"/>
    <dgm:cxn modelId="{3EF223A8-5DFD-4240-9054-5E0D450DE07E}" srcId="{23EC3C37-9963-4F9A-8790-A37ED911CB5C}" destId="{9A091702-B72B-40CF-A8CE-9E796C37E326}" srcOrd="0" destOrd="0" parTransId="{02828EBB-6237-47C7-B13A-16C5C7E5F46F}" sibTransId="{425EDEFE-C68D-45AB-823B-4977BE7F8D7B}"/>
    <dgm:cxn modelId="{6A0833A8-2585-4801-993B-26C312174D1D}" type="presOf" srcId="{03BBE092-8258-4890-B43B-E25EE41ABD6C}" destId="{335E5789-D1ED-49C6-A375-38D3D91654EC}" srcOrd="0" destOrd="0" presId="urn:microsoft.com/office/officeart/2005/8/layout/hierarchy6"/>
    <dgm:cxn modelId="{16F228A9-5A97-41EA-8676-FFCFAA4711EA}" type="presOf" srcId="{1AD25EE6-4AEB-4FD4-B7CE-BE76287C1C58}" destId="{4950123E-FFBF-4858-8239-7F039A9D882F}" srcOrd="0" destOrd="0" presId="urn:microsoft.com/office/officeart/2005/8/layout/hierarchy6"/>
    <dgm:cxn modelId="{D93471A9-F94B-4D76-A58C-FDEAB829121E}" type="presOf" srcId="{CE20D5D4-D105-4B45-8009-48E0F4E2F03A}" destId="{B94E8DCC-D11E-4668-82CE-86B2F2D441BD}" srcOrd="0" destOrd="0" presId="urn:microsoft.com/office/officeart/2005/8/layout/hierarchy6"/>
    <dgm:cxn modelId="{FA878AA9-0B3A-4D1E-8412-29542D427618}" type="presOf" srcId="{16C4255F-37AF-41D9-9059-8254181FEC43}" destId="{EEB1D750-0362-4BFF-9185-0F9F06F94900}" srcOrd="0" destOrd="0" presId="urn:microsoft.com/office/officeart/2005/8/layout/hierarchy6"/>
    <dgm:cxn modelId="{B3DE6DAF-E104-40AB-A9C5-46693C9FEB6D}" srcId="{9C4D8A4C-F969-4A28-91FB-F0BC193C8828}" destId="{67945BB6-CEA6-4876-918A-C544480CFFA1}" srcOrd="2" destOrd="0" parTransId="{B855EF0F-76BF-4CA0-BC6C-60FCC751288C}" sibTransId="{8C5805D6-94AC-4879-9B80-F35A87373EA5}"/>
    <dgm:cxn modelId="{DEFEC4B3-1D7A-4B2B-BD2B-51DE14FF89BD}" type="presOf" srcId="{77E0C16A-865D-45A9-8F1A-57252304CDFE}" destId="{47ED3D2D-92BB-49CF-B77A-ACFF273F86E8}" srcOrd="0" destOrd="0" presId="urn:microsoft.com/office/officeart/2005/8/layout/hierarchy6"/>
    <dgm:cxn modelId="{EA11A5B4-7769-4E7F-A53F-58EE9CB8F8CB}" type="presOf" srcId="{B2846B58-B1EF-4875-9C4E-632576613B2A}" destId="{C704D045-9E4A-40D7-9BD2-488D4C14C882}" srcOrd="0" destOrd="0" presId="urn:microsoft.com/office/officeart/2005/8/layout/hierarchy6"/>
    <dgm:cxn modelId="{E09A15B8-CF5B-47F1-8BBE-8B9DC230BEF3}" type="presOf" srcId="{23EC3C37-9963-4F9A-8790-A37ED911CB5C}" destId="{B23F82EE-2E10-4BB3-8DB7-C8812A60C8DF}" srcOrd="0" destOrd="0" presId="urn:microsoft.com/office/officeart/2005/8/layout/hierarchy6"/>
    <dgm:cxn modelId="{CE1C57B9-FC46-4281-B79D-01BE73082776}" srcId="{6C0811E0-E909-44E8-8FF3-834F3154E96E}" destId="{2122DDD2-FEED-4134-9983-E8BD969DFB92}" srcOrd="2" destOrd="0" parTransId="{37F21490-3309-4FAE-AED0-860FDB7F53D0}" sibTransId="{95DF57B1-19C8-40B5-8A0A-CC931BDC36FB}"/>
    <dgm:cxn modelId="{642444BB-323F-45C7-80B2-9E2801A6F8A6}" type="presOf" srcId="{6900F742-1BF8-4B0B-A4AF-A729060E1E27}" destId="{E35D150A-5CB9-4923-83DD-A1C8C51D77CE}" srcOrd="0" destOrd="0" presId="urn:microsoft.com/office/officeart/2005/8/layout/hierarchy6"/>
    <dgm:cxn modelId="{6820C4BB-5765-4221-80FB-0757530CD988}" type="presOf" srcId="{153083FA-37D4-4238-82C5-75C4A16AC09B}" destId="{C7A537C1-CE5D-4B20-B92C-5030A9214E6F}" srcOrd="0" destOrd="0" presId="urn:microsoft.com/office/officeart/2005/8/layout/hierarchy6"/>
    <dgm:cxn modelId="{1AB332BF-857C-429C-9B5C-4680CA28996E}" srcId="{C5C25B4E-0EEB-4E8F-939C-DCDD8BDA78B4}" destId="{23EC3C37-9963-4F9A-8790-A37ED911CB5C}" srcOrd="2" destOrd="0" parTransId="{F06B689E-642F-4FC2-AF5D-1999B044B43A}" sibTransId="{594460C3-C195-4DC2-8923-815137D986F5}"/>
    <dgm:cxn modelId="{1F6DF4C1-0125-41F0-A89A-9355ED6D8932}" type="presOf" srcId="{130B10E7-C305-4F52-B7B5-9E3BDE9DBF08}" destId="{29821CFF-1B46-4E7D-9569-474F12706F4F}" srcOrd="0" destOrd="0" presId="urn:microsoft.com/office/officeart/2005/8/layout/hierarchy6"/>
    <dgm:cxn modelId="{C8CD67CA-3291-458E-A187-2DD874C678B3}" type="presOf" srcId="{B4A084A2-3EED-47BD-86B8-6B792D5F169A}" destId="{0D83A43F-3FB6-4434-8E3A-2694C99E87DF}" srcOrd="0" destOrd="0" presId="urn:microsoft.com/office/officeart/2005/8/layout/hierarchy6"/>
    <dgm:cxn modelId="{32E6ABCD-35AF-4F37-890B-54308DBC71DF}" srcId="{B05489F2-3F74-462C-9969-5C1191279952}" destId="{128F51D9-75A2-4481-95BB-3A8CB54EC4F4}" srcOrd="2" destOrd="0" parTransId="{7B927E40-F798-4462-AA63-786C6BEA266A}" sibTransId="{F54F59A6-C0EC-4776-AC60-D2FEB31C6EBA}"/>
    <dgm:cxn modelId="{6ECC29CE-722D-4811-A18A-2FBF09F315BF}" srcId="{D833718E-4232-40F2-9740-CD0BEFE69F8B}" destId="{E4C5E170-5CEE-4BFB-8CE5-371D72400295}" srcOrd="0" destOrd="0" parTransId="{56C247B7-9AB9-49F5-93E6-CD96A0C748F1}" sibTransId="{32D1B191-6A1C-46DB-9464-1596DB876153}"/>
    <dgm:cxn modelId="{E85FFBD2-AEEF-4D3C-A2DA-095628748247}" type="presOf" srcId="{3AD9256D-D835-4C27-B280-F5224C723272}" destId="{2051B1A5-E8F0-4595-AAF8-7564E648DF25}" srcOrd="0" destOrd="0" presId="urn:microsoft.com/office/officeart/2005/8/layout/hierarchy6"/>
    <dgm:cxn modelId="{160B9FD5-21C3-4B32-BC1E-32E394852814}" type="presOf" srcId="{13D621AC-ECEB-4453-A58B-06B4934A26E5}" destId="{6F1141A3-1FE4-4AFB-9063-BE71002BAA82}" srcOrd="0" destOrd="0" presId="urn:microsoft.com/office/officeart/2005/8/layout/hierarchy6"/>
    <dgm:cxn modelId="{3BF6B5D5-4D75-4EC2-A4CF-75CEA80921F7}" type="presOf" srcId="{2B6B962A-52D1-4FFB-91ED-D6111CBD995B}" destId="{E7097E88-33A3-44E4-A237-0F3D7960574A}" srcOrd="0" destOrd="0" presId="urn:microsoft.com/office/officeart/2005/8/layout/hierarchy6"/>
    <dgm:cxn modelId="{876321DC-030C-4D41-911C-F6112918AD55}" type="presOf" srcId="{77B15C22-5E3A-4DB9-AEEA-D85DCA7B4F73}" destId="{77DD074F-62E7-464E-9F08-CF8794E4AC33}" srcOrd="0" destOrd="0" presId="urn:microsoft.com/office/officeart/2005/8/layout/hierarchy6"/>
    <dgm:cxn modelId="{E233B8DE-4961-4334-9173-78332FC4E69B}" srcId="{B4A084A2-3EED-47BD-86B8-6B792D5F169A}" destId="{C7827CD7-9F9E-4644-A43A-A25A30A3CF22}" srcOrd="1" destOrd="0" parTransId="{AB968DDD-13D6-4C74-B2B3-2E834D62ECF1}" sibTransId="{4344B6D8-5FE8-4C3F-A7E9-22C9FD70B935}"/>
    <dgm:cxn modelId="{4823E0DE-69BE-4EF0-BEF7-3CF5966A5FE5}" type="presOf" srcId="{22F071AC-C1C4-42AA-AE8D-64A26CBA7D63}" destId="{C6C1D06B-E4FE-48F5-84A1-A0A770AB4B32}" srcOrd="0" destOrd="0" presId="urn:microsoft.com/office/officeart/2005/8/layout/hierarchy6"/>
    <dgm:cxn modelId="{C9FD86E5-B4EC-49D5-B028-FBF2A594B50E}" srcId="{293437DA-E617-4F2D-96A3-B15ECC12E545}" destId="{B4A084A2-3EED-47BD-86B8-6B792D5F169A}" srcOrd="2" destOrd="0" parTransId="{36F53A39-DF1D-4DD8-A22F-76D110C3CB5F}" sibTransId="{0ADE809B-2025-4B73-B9A2-D18E8FF636E6}"/>
    <dgm:cxn modelId="{4680FEE5-7332-446F-A273-CD9786624A7D}" srcId="{C5C25B4E-0EEB-4E8F-939C-DCDD8BDA78B4}" destId="{13D621AC-ECEB-4453-A58B-06B4934A26E5}" srcOrd="1" destOrd="0" parTransId="{1AD25EE6-4AEB-4FD4-B7CE-BE76287C1C58}" sibTransId="{0D346D85-30A7-4B81-9F64-40274F7E86B8}"/>
    <dgm:cxn modelId="{E9F2D2E8-EADA-47D2-B7BA-F3DCB24136CF}" srcId="{13D621AC-ECEB-4453-A58B-06B4934A26E5}" destId="{4ABEB281-6BFC-4078-9184-8A8291204C43}" srcOrd="2" destOrd="0" parTransId="{F7ACF953-6425-4CF2-8ECA-E2518A590B14}" sibTransId="{97DCDA97-B311-4A80-9C7D-1E74ED529620}"/>
    <dgm:cxn modelId="{DB0373EC-4764-4F7E-B774-C79FA05D6863}" type="presOf" srcId="{17D99595-9A05-4CB1-80D1-FFA8D532CED2}" destId="{C85302F1-0A71-48EC-81B4-3042C68C83E0}" srcOrd="0" destOrd="0" presId="urn:microsoft.com/office/officeart/2005/8/layout/hierarchy6"/>
    <dgm:cxn modelId="{4F866CEF-0DAD-4683-8BA7-070E70ACA96A}" type="presOf" srcId="{02828EBB-6237-47C7-B13A-16C5C7E5F46F}" destId="{1B932097-B8A3-4C7C-9D89-ADD76A9E1951}" srcOrd="0" destOrd="0" presId="urn:microsoft.com/office/officeart/2005/8/layout/hierarchy6"/>
    <dgm:cxn modelId="{AC01DCF0-1947-468F-B8CA-F7A8BF4027E6}" srcId="{B4A084A2-3EED-47BD-86B8-6B792D5F169A}" destId="{FE2591FA-1B7F-49BC-8E39-30DDCA505483}" srcOrd="2" destOrd="0" parTransId="{2F23E82C-D1B1-44B9-8C64-D082308F5192}" sibTransId="{C48D3D86-43F7-497B-9155-8F3927F76E35}"/>
    <dgm:cxn modelId="{D44787F1-5A1C-4D3E-9E3C-C3415D30A819}" type="presOf" srcId="{03FC45ED-11E2-480B-986A-45E8910B7199}" destId="{8E171F41-9478-4999-AA51-7E25729FC5DF}" srcOrd="0" destOrd="0" presId="urn:microsoft.com/office/officeart/2005/8/layout/hierarchy6"/>
    <dgm:cxn modelId="{F86A6EF3-8AF3-4E3B-AF34-7BA1A418E7EC}" type="presOf" srcId="{C7827CD7-9F9E-4644-A43A-A25A30A3CF22}" destId="{888D04F1-E1C1-47BE-A2D9-F0C0513500B0}" srcOrd="0" destOrd="0" presId="urn:microsoft.com/office/officeart/2005/8/layout/hierarchy6"/>
    <dgm:cxn modelId="{7DCAD4F8-B7B4-4A58-823D-F23DFB1A766B}" type="presOf" srcId="{C5C25B4E-0EEB-4E8F-939C-DCDD8BDA78B4}" destId="{68F69621-033A-4C77-BC1C-84ACAAF5F820}" srcOrd="0" destOrd="0" presId="urn:microsoft.com/office/officeart/2005/8/layout/hierarchy6"/>
    <dgm:cxn modelId="{C1CC69FA-4A53-44F6-8827-DF11812C8E63}" type="presOf" srcId="{1909BB53-B4A6-4F3A-A268-0A21B37C4BD5}" destId="{FAC4BBC9-A7F3-4400-A0A5-9CBD1687F873}" srcOrd="0" destOrd="0" presId="urn:microsoft.com/office/officeart/2005/8/layout/hierarchy6"/>
    <dgm:cxn modelId="{206A4DFB-D102-46BB-A0ED-C31664AC6747}" srcId="{13D621AC-ECEB-4453-A58B-06B4934A26E5}" destId="{55E97D16-31E2-474B-9B03-9DBD442FC981}" srcOrd="0" destOrd="0" parTransId="{17D99595-9A05-4CB1-80D1-FFA8D532CED2}" sibTransId="{01CF7F4F-A799-4350-AD88-982A38AD6C19}"/>
    <dgm:cxn modelId="{81B8FDFD-4A1F-4ED1-A5DF-10EEAB92FB12}" type="presOf" srcId="{B1A969E9-CDB7-4895-894B-20731A398821}" destId="{5F68FC9B-0873-49FB-BA06-9559249BDA60}" srcOrd="0" destOrd="0" presId="urn:microsoft.com/office/officeart/2005/8/layout/hierarchy6"/>
    <dgm:cxn modelId="{F7861FFE-4DFB-45F5-8A0F-7D681048A510}" srcId="{80AFA642-84F6-4B7C-9428-909CEB379EB0}" destId="{F537B9B2-6B80-4469-9CBA-891D035A2ED2}" srcOrd="1" destOrd="0" parTransId="{16C4255F-37AF-41D9-9059-8254181FEC43}" sibTransId="{A130D5EE-5366-461A-86B7-07A3450ABDAC}"/>
    <dgm:cxn modelId="{EE3C5CFE-05A4-4625-B44A-BDF5AA329185}" type="presOf" srcId="{7B927E40-F798-4462-AA63-786C6BEA266A}" destId="{8B601D72-87C9-4570-A39C-864E24E1D0F0}" srcOrd="0" destOrd="0" presId="urn:microsoft.com/office/officeart/2005/8/layout/hierarchy6"/>
    <dgm:cxn modelId="{4F6740FF-26B7-4932-AD9E-ED2D37B3E4C1}" srcId="{B05489F2-3F74-462C-9969-5C1191279952}" destId="{C000F97E-8E86-4EC7-85D8-0DD405767E42}" srcOrd="0" destOrd="0" parTransId="{CC528208-985C-4320-9625-F5EC0FAFE020}" sibTransId="{7615AE66-030F-4900-A586-1F5283E4F3B8}"/>
    <dgm:cxn modelId="{CECCDEFF-8140-4A07-BA5E-A692042B8983}" srcId="{BF6ADC26-F921-470C-B71C-7EC5327D2BD9}" destId="{C1535280-886D-49E8-866C-24DE1C69A500}" srcOrd="2" destOrd="0" parTransId="{1909BB53-B4A6-4F3A-A268-0A21B37C4BD5}" sibTransId="{6A733526-D40F-4F24-823A-0352CCC7259D}"/>
    <dgm:cxn modelId="{15427A81-23CC-400E-A004-2C0E4D27A295}" type="presParOf" srcId="{E57EFB85-B8C6-488C-9483-9D667DABE764}" destId="{8D663A2C-38D6-4DAC-AD5E-3A39F27CB311}" srcOrd="0" destOrd="0" presId="urn:microsoft.com/office/officeart/2005/8/layout/hierarchy6"/>
    <dgm:cxn modelId="{15961B79-F6CE-4742-B6B6-19E7E759A60F}" type="presParOf" srcId="{8D663A2C-38D6-4DAC-AD5E-3A39F27CB311}" destId="{6F6E0F35-5B87-4442-9DCF-7522EC10BCF7}" srcOrd="0" destOrd="0" presId="urn:microsoft.com/office/officeart/2005/8/layout/hierarchy6"/>
    <dgm:cxn modelId="{180EFED4-8D65-4C6F-BF25-2B2015D0A8AA}" type="presParOf" srcId="{6F6E0F35-5B87-4442-9DCF-7522EC10BCF7}" destId="{E0CA4D04-31F2-43DB-BB9F-DD3909798882}" srcOrd="0" destOrd="0" presId="urn:microsoft.com/office/officeart/2005/8/layout/hierarchy6"/>
    <dgm:cxn modelId="{893F0F65-99F4-40B3-B9E3-0D46B09A1B17}" type="presParOf" srcId="{E0CA4D04-31F2-43DB-BB9F-DD3909798882}" destId="{A5431912-5552-4FA3-A47B-96053309D283}" srcOrd="0" destOrd="0" presId="urn:microsoft.com/office/officeart/2005/8/layout/hierarchy6"/>
    <dgm:cxn modelId="{13435D1D-AB95-4237-9934-C19FD518C6C6}" type="presParOf" srcId="{E0CA4D04-31F2-43DB-BB9F-DD3909798882}" destId="{E5F3C2DD-1EEA-4D3B-ACB5-774BB74075C4}" srcOrd="1" destOrd="0" presId="urn:microsoft.com/office/officeart/2005/8/layout/hierarchy6"/>
    <dgm:cxn modelId="{618E31FC-D5AA-4C8F-A255-9D2FD3B7A275}" type="presParOf" srcId="{E5F3C2DD-1EEA-4D3B-ACB5-774BB74075C4}" destId="{29821CFF-1B46-4E7D-9569-474F12706F4F}" srcOrd="0" destOrd="0" presId="urn:microsoft.com/office/officeart/2005/8/layout/hierarchy6"/>
    <dgm:cxn modelId="{F681764B-0B52-4C50-A8A7-C23A32BD0F03}" type="presParOf" srcId="{E5F3C2DD-1EEA-4D3B-ACB5-774BB74075C4}" destId="{1A011F37-9B3E-4355-BEE5-F25505AD3DBE}" srcOrd="1" destOrd="0" presId="urn:microsoft.com/office/officeart/2005/8/layout/hierarchy6"/>
    <dgm:cxn modelId="{51642448-B245-44C1-8A2F-E3E1246E8ED0}" type="presParOf" srcId="{1A011F37-9B3E-4355-BEE5-F25505AD3DBE}" destId="{68F69621-033A-4C77-BC1C-84ACAAF5F820}" srcOrd="0" destOrd="0" presId="urn:microsoft.com/office/officeart/2005/8/layout/hierarchy6"/>
    <dgm:cxn modelId="{444F3F34-4A46-4B21-BDD4-A3AFC295B0A8}" type="presParOf" srcId="{1A011F37-9B3E-4355-BEE5-F25505AD3DBE}" destId="{B4F6E0BB-5947-4EA1-9E41-C0F12DE02076}" srcOrd="1" destOrd="0" presId="urn:microsoft.com/office/officeart/2005/8/layout/hierarchy6"/>
    <dgm:cxn modelId="{87C97D1B-9F50-44BB-B6E4-2B95E1338EAA}" type="presParOf" srcId="{B4F6E0BB-5947-4EA1-9E41-C0F12DE02076}" destId="{335E5789-D1ED-49C6-A375-38D3D91654EC}" srcOrd="0" destOrd="0" presId="urn:microsoft.com/office/officeart/2005/8/layout/hierarchy6"/>
    <dgm:cxn modelId="{A5897B62-7A34-430D-8815-5131B0625C7F}" type="presParOf" srcId="{B4F6E0BB-5947-4EA1-9E41-C0F12DE02076}" destId="{91EC9A77-4C99-4971-82C6-76BF28EF30D8}" srcOrd="1" destOrd="0" presId="urn:microsoft.com/office/officeart/2005/8/layout/hierarchy6"/>
    <dgm:cxn modelId="{0BB08A13-7466-4185-A797-CB34304C6B7F}" type="presParOf" srcId="{91EC9A77-4C99-4971-82C6-76BF28EF30D8}" destId="{2C1A9745-0B04-41EB-8D5C-06F369741E64}" srcOrd="0" destOrd="0" presId="urn:microsoft.com/office/officeart/2005/8/layout/hierarchy6"/>
    <dgm:cxn modelId="{8535B4F3-FF76-4DA1-93C8-6FE5695AFB1A}" type="presParOf" srcId="{91EC9A77-4C99-4971-82C6-76BF28EF30D8}" destId="{A76A2505-B789-419C-B02E-23A086A16CD7}" srcOrd="1" destOrd="0" presId="urn:microsoft.com/office/officeart/2005/8/layout/hierarchy6"/>
    <dgm:cxn modelId="{2EAB8EF3-4605-4CA1-A292-E0D7E3E9DE5D}" type="presParOf" srcId="{A76A2505-B789-419C-B02E-23A086A16CD7}" destId="{5327C043-0AE0-4423-9D5F-E9341CF65B33}" srcOrd="0" destOrd="0" presId="urn:microsoft.com/office/officeart/2005/8/layout/hierarchy6"/>
    <dgm:cxn modelId="{19AD5515-B3FE-4CA3-9784-1CB8E9103C01}" type="presParOf" srcId="{A76A2505-B789-419C-B02E-23A086A16CD7}" destId="{AE5767E8-73B4-4C34-B999-C50B4EBC9AD7}" srcOrd="1" destOrd="0" presId="urn:microsoft.com/office/officeart/2005/8/layout/hierarchy6"/>
    <dgm:cxn modelId="{C451AD7F-3C9D-4CFA-8EC7-7270DFEC006C}" type="presParOf" srcId="{AE5767E8-73B4-4C34-B999-C50B4EBC9AD7}" destId="{E7097E88-33A3-44E4-A237-0F3D7960574A}" srcOrd="0" destOrd="0" presId="urn:microsoft.com/office/officeart/2005/8/layout/hierarchy6"/>
    <dgm:cxn modelId="{A4183775-4050-4920-8B50-922659E898D0}" type="presParOf" srcId="{AE5767E8-73B4-4C34-B999-C50B4EBC9AD7}" destId="{46F61CFB-4326-450B-B8DB-C492521000DD}" srcOrd="1" destOrd="0" presId="urn:microsoft.com/office/officeart/2005/8/layout/hierarchy6"/>
    <dgm:cxn modelId="{F12B9196-E2D4-4DAE-A073-782A726539CD}" type="presParOf" srcId="{A76A2505-B789-419C-B02E-23A086A16CD7}" destId="{BDEC279D-FFEF-4A39-998B-E324FED7E877}" srcOrd="2" destOrd="0" presId="urn:microsoft.com/office/officeart/2005/8/layout/hierarchy6"/>
    <dgm:cxn modelId="{8BF0A9D6-ACB4-499E-A27A-DB0D22302AD5}" type="presParOf" srcId="{A76A2505-B789-419C-B02E-23A086A16CD7}" destId="{D3876E93-A202-414C-8853-47850D0A3592}" srcOrd="3" destOrd="0" presId="urn:microsoft.com/office/officeart/2005/8/layout/hierarchy6"/>
    <dgm:cxn modelId="{CBBB000D-21F6-4CEF-A1C9-551F07ED7105}" type="presParOf" srcId="{D3876E93-A202-414C-8853-47850D0A3592}" destId="{EFCCFE67-14EE-4E7B-BF7A-D180C233DDDA}" srcOrd="0" destOrd="0" presId="urn:microsoft.com/office/officeart/2005/8/layout/hierarchy6"/>
    <dgm:cxn modelId="{44B7F922-5CBF-4583-88E8-D83A396F7F92}" type="presParOf" srcId="{D3876E93-A202-414C-8853-47850D0A3592}" destId="{F7C942D2-AEA5-4BB7-8B6B-48CF422BC42C}" srcOrd="1" destOrd="0" presId="urn:microsoft.com/office/officeart/2005/8/layout/hierarchy6"/>
    <dgm:cxn modelId="{67AA1BC3-0846-4500-AE81-CC18194B4E5B}" type="presParOf" srcId="{A76A2505-B789-419C-B02E-23A086A16CD7}" destId="{7F10A260-FD17-4B3C-A5A2-C153928D18CA}" srcOrd="4" destOrd="0" presId="urn:microsoft.com/office/officeart/2005/8/layout/hierarchy6"/>
    <dgm:cxn modelId="{04381111-D140-4989-ABC9-8D5EF2AD8FFB}" type="presParOf" srcId="{A76A2505-B789-419C-B02E-23A086A16CD7}" destId="{8063FB8B-C2B5-423D-92BC-6217F1AFDC21}" srcOrd="5" destOrd="0" presId="urn:microsoft.com/office/officeart/2005/8/layout/hierarchy6"/>
    <dgm:cxn modelId="{62425949-E1DD-47EA-AD5A-92320B84B5E1}" type="presParOf" srcId="{8063FB8B-C2B5-423D-92BC-6217F1AFDC21}" destId="{D62F64D9-6299-491A-956C-6B7A81900BE2}" srcOrd="0" destOrd="0" presId="urn:microsoft.com/office/officeart/2005/8/layout/hierarchy6"/>
    <dgm:cxn modelId="{836B6A54-BEE6-4AFA-BF76-121ECB1D00C5}" type="presParOf" srcId="{8063FB8B-C2B5-423D-92BC-6217F1AFDC21}" destId="{4813EC8E-F2ED-4EFE-9380-90C30BE4A06A}" srcOrd="1" destOrd="0" presId="urn:microsoft.com/office/officeart/2005/8/layout/hierarchy6"/>
    <dgm:cxn modelId="{7ECC5851-5E0B-4EA6-B9AD-09DBEC145415}" type="presParOf" srcId="{B4F6E0BB-5947-4EA1-9E41-C0F12DE02076}" destId="{4950123E-FFBF-4858-8239-7F039A9D882F}" srcOrd="2" destOrd="0" presId="urn:microsoft.com/office/officeart/2005/8/layout/hierarchy6"/>
    <dgm:cxn modelId="{E7007E8D-55BB-404F-A63C-1449FBDE749D}" type="presParOf" srcId="{B4F6E0BB-5947-4EA1-9E41-C0F12DE02076}" destId="{76536E67-A051-4811-B4AE-487E998610B1}" srcOrd="3" destOrd="0" presId="urn:microsoft.com/office/officeart/2005/8/layout/hierarchy6"/>
    <dgm:cxn modelId="{E592B370-9F15-48DB-9D7F-C6C841C9B75B}" type="presParOf" srcId="{76536E67-A051-4811-B4AE-487E998610B1}" destId="{6F1141A3-1FE4-4AFB-9063-BE71002BAA82}" srcOrd="0" destOrd="0" presId="urn:microsoft.com/office/officeart/2005/8/layout/hierarchy6"/>
    <dgm:cxn modelId="{3651A6AF-AA7F-422D-8315-C2731589FF3D}" type="presParOf" srcId="{76536E67-A051-4811-B4AE-487E998610B1}" destId="{BFDE8A1A-1F39-47A6-AE5E-AFFF947C3B63}" srcOrd="1" destOrd="0" presId="urn:microsoft.com/office/officeart/2005/8/layout/hierarchy6"/>
    <dgm:cxn modelId="{42168502-5C15-4187-B9C3-DC12E3C9D75C}" type="presParOf" srcId="{BFDE8A1A-1F39-47A6-AE5E-AFFF947C3B63}" destId="{C85302F1-0A71-48EC-81B4-3042C68C83E0}" srcOrd="0" destOrd="0" presId="urn:microsoft.com/office/officeart/2005/8/layout/hierarchy6"/>
    <dgm:cxn modelId="{7455D500-9061-4583-8930-11658605773A}" type="presParOf" srcId="{BFDE8A1A-1F39-47A6-AE5E-AFFF947C3B63}" destId="{3FBC0D1B-443A-47C7-8803-0CDB535F63F2}" srcOrd="1" destOrd="0" presId="urn:microsoft.com/office/officeart/2005/8/layout/hierarchy6"/>
    <dgm:cxn modelId="{2A3BA402-51E5-4F55-84F8-202C4EB4BFE8}" type="presParOf" srcId="{3FBC0D1B-443A-47C7-8803-0CDB535F63F2}" destId="{2D094BA8-2688-421B-A269-132485AD5BE9}" srcOrd="0" destOrd="0" presId="urn:microsoft.com/office/officeart/2005/8/layout/hierarchy6"/>
    <dgm:cxn modelId="{DC17A182-FB96-42BA-9547-C64826081654}" type="presParOf" srcId="{3FBC0D1B-443A-47C7-8803-0CDB535F63F2}" destId="{10C2FC08-65C4-4CF6-9E44-67A8FE5641B0}" srcOrd="1" destOrd="0" presId="urn:microsoft.com/office/officeart/2005/8/layout/hierarchy6"/>
    <dgm:cxn modelId="{BF0E677B-0DC7-48E2-ADBD-FFD8AD1FBA53}" type="presParOf" srcId="{BFDE8A1A-1F39-47A6-AE5E-AFFF947C3B63}" destId="{2AC19DEB-4530-4323-ADEE-D1C1079C3413}" srcOrd="2" destOrd="0" presId="urn:microsoft.com/office/officeart/2005/8/layout/hierarchy6"/>
    <dgm:cxn modelId="{9DC6B188-64A4-49AF-A31C-5A128AD62C34}" type="presParOf" srcId="{BFDE8A1A-1F39-47A6-AE5E-AFFF947C3B63}" destId="{1D3168D6-B2EE-48BC-A060-D9F63DFE5A89}" srcOrd="3" destOrd="0" presId="urn:microsoft.com/office/officeart/2005/8/layout/hierarchy6"/>
    <dgm:cxn modelId="{368494AE-89CA-4F86-8947-AE791F791EF2}" type="presParOf" srcId="{1D3168D6-B2EE-48BC-A060-D9F63DFE5A89}" destId="{36FAD074-59CE-4D06-BF7C-738300601148}" srcOrd="0" destOrd="0" presId="urn:microsoft.com/office/officeart/2005/8/layout/hierarchy6"/>
    <dgm:cxn modelId="{71BFC236-E143-4639-9082-712E2D2F8BB3}" type="presParOf" srcId="{1D3168D6-B2EE-48BC-A060-D9F63DFE5A89}" destId="{EF0BE396-7540-4491-A46C-E1EF66697826}" srcOrd="1" destOrd="0" presId="urn:microsoft.com/office/officeart/2005/8/layout/hierarchy6"/>
    <dgm:cxn modelId="{14E84AD9-310D-4EE1-8F47-F60E7B034CA0}" type="presParOf" srcId="{BFDE8A1A-1F39-47A6-AE5E-AFFF947C3B63}" destId="{0DBFBD99-AFE2-43AD-87F1-144223E25967}" srcOrd="4" destOrd="0" presId="urn:microsoft.com/office/officeart/2005/8/layout/hierarchy6"/>
    <dgm:cxn modelId="{FDDA587B-F93B-4688-B226-D39C39C39495}" type="presParOf" srcId="{BFDE8A1A-1F39-47A6-AE5E-AFFF947C3B63}" destId="{FCB16220-F3F0-4F7F-BB74-4326C9C75EC9}" srcOrd="5" destOrd="0" presId="urn:microsoft.com/office/officeart/2005/8/layout/hierarchy6"/>
    <dgm:cxn modelId="{0C30B116-ECE0-4C60-9A33-4F6211AB0373}" type="presParOf" srcId="{FCB16220-F3F0-4F7F-BB74-4326C9C75EC9}" destId="{0380B778-165B-49B4-9873-59EFB37CE739}" srcOrd="0" destOrd="0" presId="urn:microsoft.com/office/officeart/2005/8/layout/hierarchy6"/>
    <dgm:cxn modelId="{1F8368B4-0C6D-46BF-95C7-1C77CDD48B44}" type="presParOf" srcId="{FCB16220-F3F0-4F7F-BB74-4326C9C75EC9}" destId="{52C2A4EB-9CED-4969-B4F6-7C3817848817}" srcOrd="1" destOrd="0" presId="urn:microsoft.com/office/officeart/2005/8/layout/hierarchy6"/>
    <dgm:cxn modelId="{FD11FF91-B983-4E2C-9049-85AE4E792167}" type="presParOf" srcId="{B4F6E0BB-5947-4EA1-9E41-C0F12DE02076}" destId="{03308B16-B089-47D5-A899-4F91A44A7B26}" srcOrd="4" destOrd="0" presId="urn:microsoft.com/office/officeart/2005/8/layout/hierarchy6"/>
    <dgm:cxn modelId="{65B9B133-9427-4495-A5EF-4EA68116619F}" type="presParOf" srcId="{B4F6E0BB-5947-4EA1-9E41-C0F12DE02076}" destId="{502F4461-378D-4722-B830-A35937CAC011}" srcOrd="5" destOrd="0" presId="urn:microsoft.com/office/officeart/2005/8/layout/hierarchy6"/>
    <dgm:cxn modelId="{B90F1AFF-1979-40F1-A53E-1C27A0EEEA60}" type="presParOf" srcId="{502F4461-378D-4722-B830-A35937CAC011}" destId="{B23F82EE-2E10-4BB3-8DB7-C8812A60C8DF}" srcOrd="0" destOrd="0" presId="urn:microsoft.com/office/officeart/2005/8/layout/hierarchy6"/>
    <dgm:cxn modelId="{29B0860E-B01B-45DE-875E-21AA17A35D39}" type="presParOf" srcId="{502F4461-378D-4722-B830-A35937CAC011}" destId="{8E02DF30-76FD-4D9F-B63C-044D298EED16}" srcOrd="1" destOrd="0" presId="urn:microsoft.com/office/officeart/2005/8/layout/hierarchy6"/>
    <dgm:cxn modelId="{3842998C-AC6A-4ADB-B7BE-FA1D8726DACE}" type="presParOf" srcId="{8E02DF30-76FD-4D9F-B63C-044D298EED16}" destId="{1B932097-B8A3-4C7C-9D89-ADD76A9E1951}" srcOrd="0" destOrd="0" presId="urn:microsoft.com/office/officeart/2005/8/layout/hierarchy6"/>
    <dgm:cxn modelId="{1098D6C4-D0B0-4778-8751-B836318024D8}" type="presParOf" srcId="{8E02DF30-76FD-4D9F-B63C-044D298EED16}" destId="{C8643E5B-CFE7-48AD-BEA3-520D3F73DCD6}" srcOrd="1" destOrd="0" presId="urn:microsoft.com/office/officeart/2005/8/layout/hierarchy6"/>
    <dgm:cxn modelId="{95ECDF42-A75E-4F63-95BD-28BAF48B2443}" type="presParOf" srcId="{C8643E5B-CFE7-48AD-BEA3-520D3F73DCD6}" destId="{6CE21C97-CFB3-488C-9690-39624A4F474E}" srcOrd="0" destOrd="0" presId="urn:microsoft.com/office/officeart/2005/8/layout/hierarchy6"/>
    <dgm:cxn modelId="{37164E3D-66C4-4DD4-9A43-32BEA4AC2C2D}" type="presParOf" srcId="{C8643E5B-CFE7-48AD-BEA3-520D3F73DCD6}" destId="{2473AFDA-E457-4299-8DFA-8517729E0DDD}" srcOrd="1" destOrd="0" presId="urn:microsoft.com/office/officeart/2005/8/layout/hierarchy6"/>
    <dgm:cxn modelId="{F070DECB-9FA0-4180-B013-0D064489C1F8}" type="presParOf" srcId="{8E02DF30-76FD-4D9F-B63C-044D298EED16}" destId="{5F68FC9B-0873-49FB-BA06-9559249BDA60}" srcOrd="2" destOrd="0" presId="urn:microsoft.com/office/officeart/2005/8/layout/hierarchy6"/>
    <dgm:cxn modelId="{7C25445C-DE7B-4A2D-B25D-07EFD7072D3A}" type="presParOf" srcId="{8E02DF30-76FD-4D9F-B63C-044D298EED16}" destId="{97928888-E714-40A6-A1F8-6308E87C6DE4}" srcOrd="3" destOrd="0" presId="urn:microsoft.com/office/officeart/2005/8/layout/hierarchy6"/>
    <dgm:cxn modelId="{BBF7C89F-1FB5-4946-AFA3-242F99FB6923}" type="presParOf" srcId="{97928888-E714-40A6-A1F8-6308E87C6DE4}" destId="{9ADE2679-12F2-4C8D-AEA2-4D1AC145C0D6}" srcOrd="0" destOrd="0" presId="urn:microsoft.com/office/officeart/2005/8/layout/hierarchy6"/>
    <dgm:cxn modelId="{001849DB-950B-49F7-9DFA-EEA16D3435E5}" type="presParOf" srcId="{97928888-E714-40A6-A1F8-6308E87C6DE4}" destId="{3CAE40AC-2474-4FC3-9F85-829FD52A2B25}" srcOrd="1" destOrd="0" presId="urn:microsoft.com/office/officeart/2005/8/layout/hierarchy6"/>
    <dgm:cxn modelId="{C395E415-128E-4A0B-B5C3-C2B7E3340424}" type="presParOf" srcId="{8E02DF30-76FD-4D9F-B63C-044D298EED16}" destId="{C6C1D06B-E4FE-48F5-84A1-A0A770AB4B32}" srcOrd="4" destOrd="0" presId="urn:microsoft.com/office/officeart/2005/8/layout/hierarchy6"/>
    <dgm:cxn modelId="{F8E7C844-A365-4760-A008-BF63477FB869}" type="presParOf" srcId="{8E02DF30-76FD-4D9F-B63C-044D298EED16}" destId="{B1D26476-B8E9-4C18-A6CF-E704264C7207}" srcOrd="5" destOrd="0" presId="urn:microsoft.com/office/officeart/2005/8/layout/hierarchy6"/>
    <dgm:cxn modelId="{B8535E88-DB5B-4547-BD7A-6D67AF7BD6FC}" type="presParOf" srcId="{B1D26476-B8E9-4C18-A6CF-E704264C7207}" destId="{B0A434A1-2BE0-4DD7-8580-FE43FB26D727}" srcOrd="0" destOrd="0" presId="urn:microsoft.com/office/officeart/2005/8/layout/hierarchy6"/>
    <dgm:cxn modelId="{23651E6E-B61C-484F-824A-D8C2332E00CE}" type="presParOf" srcId="{B1D26476-B8E9-4C18-A6CF-E704264C7207}" destId="{C294862D-70E2-4035-919C-11BEFB8A1EA9}" srcOrd="1" destOrd="0" presId="urn:microsoft.com/office/officeart/2005/8/layout/hierarchy6"/>
    <dgm:cxn modelId="{5BA06066-6792-4704-BD1F-D80420F17CEB}" type="presParOf" srcId="{E5F3C2DD-1EEA-4D3B-ACB5-774BB74075C4}" destId="{2051B1A5-E8F0-4595-AAF8-7564E648DF25}" srcOrd="2" destOrd="0" presId="urn:microsoft.com/office/officeart/2005/8/layout/hierarchy6"/>
    <dgm:cxn modelId="{8D5979CA-D4B7-48AA-8434-CAB4B2D08E33}" type="presParOf" srcId="{E5F3C2DD-1EEA-4D3B-ACB5-774BB74075C4}" destId="{2C6DF382-FCFA-47C1-9A41-E3708DA56681}" srcOrd="3" destOrd="0" presId="urn:microsoft.com/office/officeart/2005/8/layout/hierarchy6"/>
    <dgm:cxn modelId="{7CCB1738-9C53-4D29-B6E8-7E6859EB892E}" type="presParOf" srcId="{2C6DF382-FCFA-47C1-9A41-E3708DA56681}" destId="{B94E8DCC-D11E-4668-82CE-86B2F2D441BD}" srcOrd="0" destOrd="0" presId="urn:microsoft.com/office/officeart/2005/8/layout/hierarchy6"/>
    <dgm:cxn modelId="{5C831327-DC35-4408-9A08-6A96DBBC5F2D}" type="presParOf" srcId="{2C6DF382-FCFA-47C1-9A41-E3708DA56681}" destId="{251FBA7B-737D-4AD0-8AA8-CEA5C231EE5D}" srcOrd="1" destOrd="0" presId="urn:microsoft.com/office/officeart/2005/8/layout/hierarchy6"/>
    <dgm:cxn modelId="{460159BD-6263-4638-9292-4107908EB61C}" type="presParOf" srcId="{251FBA7B-737D-4AD0-8AA8-CEA5C231EE5D}" destId="{7441493A-84FD-4B7C-81DA-8B690B2B6EBF}" srcOrd="0" destOrd="0" presId="urn:microsoft.com/office/officeart/2005/8/layout/hierarchy6"/>
    <dgm:cxn modelId="{07294679-EEA7-4FF2-8DF2-AD5D1BCB81AC}" type="presParOf" srcId="{251FBA7B-737D-4AD0-8AA8-CEA5C231EE5D}" destId="{112952DF-0A14-4A6B-A8E1-AFD5F62098B9}" srcOrd="1" destOrd="0" presId="urn:microsoft.com/office/officeart/2005/8/layout/hierarchy6"/>
    <dgm:cxn modelId="{BB3B2A7D-95F2-44D2-9503-868BF7C8496B}" type="presParOf" srcId="{112952DF-0A14-4A6B-A8E1-AFD5F62098B9}" destId="{68C36EE6-9D78-4BCD-8332-B6F67FA16957}" srcOrd="0" destOrd="0" presId="urn:microsoft.com/office/officeart/2005/8/layout/hierarchy6"/>
    <dgm:cxn modelId="{E471964C-5605-46AE-B168-9CE52D9AE320}" type="presParOf" srcId="{112952DF-0A14-4A6B-A8E1-AFD5F62098B9}" destId="{E206B3A1-9174-4F70-BD42-58F5E2353296}" srcOrd="1" destOrd="0" presId="urn:microsoft.com/office/officeart/2005/8/layout/hierarchy6"/>
    <dgm:cxn modelId="{1A09C71C-FA84-470A-AACE-EC91255AFEF0}" type="presParOf" srcId="{E206B3A1-9174-4F70-BD42-58F5E2353296}" destId="{6CBB8BE4-DEAD-4936-81A1-906BC6FEC3D2}" srcOrd="0" destOrd="0" presId="urn:microsoft.com/office/officeart/2005/8/layout/hierarchy6"/>
    <dgm:cxn modelId="{6FEAFD12-FC22-4676-92FE-F4E117493F8C}" type="presParOf" srcId="{E206B3A1-9174-4F70-BD42-58F5E2353296}" destId="{BD8F8DC1-FC9A-4D7E-AD59-8BBC61F69EE7}" srcOrd="1" destOrd="0" presId="urn:microsoft.com/office/officeart/2005/8/layout/hierarchy6"/>
    <dgm:cxn modelId="{6E8B32CB-EDF2-4DB4-9B0C-DF32D579255C}" type="presParOf" srcId="{BD8F8DC1-FC9A-4D7E-AD59-8BBC61F69EE7}" destId="{F2CBD8B3-99D7-4CBD-A377-FF8DB4FE8534}" srcOrd="0" destOrd="0" presId="urn:microsoft.com/office/officeart/2005/8/layout/hierarchy6"/>
    <dgm:cxn modelId="{CD4C4DCC-766C-4110-A012-DA180CFCF4CA}" type="presParOf" srcId="{BD8F8DC1-FC9A-4D7E-AD59-8BBC61F69EE7}" destId="{F50ED08B-60EC-4FD4-BDFC-D67224E88447}" srcOrd="1" destOrd="0" presId="urn:microsoft.com/office/officeart/2005/8/layout/hierarchy6"/>
    <dgm:cxn modelId="{2DAFD457-E5A4-41BC-A2A2-72F1443D4495}" type="presParOf" srcId="{E206B3A1-9174-4F70-BD42-58F5E2353296}" destId="{12755046-906D-4B35-A605-7D7ABB2C5893}" srcOrd="2" destOrd="0" presId="urn:microsoft.com/office/officeart/2005/8/layout/hierarchy6"/>
    <dgm:cxn modelId="{93D6AD48-D847-47FD-A941-DCA11D6A406F}" type="presParOf" srcId="{E206B3A1-9174-4F70-BD42-58F5E2353296}" destId="{D79CE622-EA76-4C58-AD79-99382BA79A6C}" srcOrd="3" destOrd="0" presId="urn:microsoft.com/office/officeart/2005/8/layout/hierarchy6"/>
    <dgm:cxn modelId="{BF096F7E-9771-4EE9-902F-730155145CD4}" type="presParOf" srcId="{D79CE622-EA76-4C58-AD79-99382BA79A6C}" destId="{D24A9539-7189-4CD5-965B-3C344B63AA53}" srcOrd="0" destOrd="0" presId="urn:microsoft.com/office/officeart/2005/8/layout/hierarchy6"/>
    <dgm:cxn modelId="{EC576C8F-7A68-4912-A699-0EFD2CBF6CF9}" type="presParOf" srcId="{D79CE622-EA76-4C58-AD79-99382BA79A6C}" destId="{F6389871-05A5-471D-A4C6-C540D8F05CFF}" srcOrd="1" destOrd="0" presId="urn:microsoft.com/office/officeart/2005/8/layout/hierarchy6"/>
    <dgm:cxn modelId="{8FCDC5FE-7E88-43C1-A30A-05F86D4A3631}" type="presParOf" srcId="{E206B3A1-9174-4F70-BD42-58F5E2353296}" destId="{FAC4BBC9-A7F3-4400-A0A5-9CBD1687F873}" srcOrd="4" destOrd="0" presId="urn:microsoft.com/office/officeart/2005/8/layout/hierarchy6"/>
    <dgm:cxn modelId="{4973A0EB-FA5E-459B-B456-8703E0089F68}" type="presParOf" srcId="{E206B3A1-9174-4F70-BD42-58F5E2353296}" destId="{DA20DB4D-C47A-4348-B49D-0452D4A8BF44}" srcOrd="5" destOrd="0" presId="urn:microsoft.com/office/officeart/2005/8/layout/hierarchy6"/>
    <dgm:cxn modelId="{27F9569E-3C8E-4E38-BC08-325235FEB366}" type="presParOf" srcId="{DA20DB4D-C47A-4348-B49D-0452D4A8BF44}" destId="{EF0B6127-9B35-4E5A-BF33-F5921236457C}" srcOrd="0" destOrd="0" presId="urn:microsoft.com/office/officeart/2005/8/layout/hierarchy6"/>
    <dgm:cxn modelId="{D00ECE9D-346F-4D78-9E4D-6DB834433955}" type="presParOf" srcId="{DA20DB4D-C47A-4348-B49D-0452D4A8BF44}" destId="{BAED9143-FDD7-43E6-8A15-9361B25CE453}" srcOrd="1" destOrd="0" presId="urn:microsoft.com/office/officeart/2005/8/layout/hierarchy6"/>
    <dgm:cxn modelId="{97CBE1E7-99A3-4CE3-A01D-BAA893CDA652}" type="presParOf" srcId="{251FBA7B-737D-4AD0-8AA8-CEA5C231EE5D}" destId="{11C40B33-C2F2-4D4D-BA36-435022235780}" srcOrd="2" destOrd="0" presId="urn:microsoft.com/office/officeart/2005/8/layout/hierarchy6"/>
    <dgm:cxn modelId="{75ADC89B-3418-40CB-A753-781BAC0EDFF3}" type="presParOf" srcId="{251FBA7B-737D-4AD0-8AA8-CEA5C231EE5D}" destId="{14F719B3-77DE-4010-87FB-41306129CD11}" srcOrd="3" destOrd="0" presId="urn:microsoft.com/office/officeart/2005/8/layout/hierarchy6"/>
    <dgm:cxn modelId="{EB219AB6-8568-4DED-876E-6577309D7A87}" type="presParOf" srcId="{14F719B3-77DE-4010-87FB-41306129CD11}" destId="{90332467-89C3-4E03-9E31-B8B8447FE18B}" srcOrd="0" destOrd="0" presId="urn:microsoft.com/office/officeart/2005/8/layout/hierarchy6"/>
    <dgm:cxn modelId="{4BC2BE18-A7C4-4571-B05C-2AC7B2B6AED9}" type="presParOf" srcId="{14F719B3-77DE-4010-87FB-41306129CD11}" destId="{1AD30AA4-3938-4554-B209-913B18C32751}" srcOrd="1" destOrd="0" presId="urn:microsoft.com/office/officeart/2005/8/layout/hierarchy6"/>
    <dgm:cxn modelId="{9C56DDBD-F7E0-4AC6-8238-22C646CA1699}" type="presParOf" srcId="{1AD30AA4-3938-4554-B209-913B18C32751}" destId="{A0BB19F0-6A90-437F-ADF2-F87BE620D33E}" srcOrd="0" destOrd="0" presId="urn:microsoft.com/office/officeart/2005/8/layout/hierarchy6"/>
    <dgm:cxn modelId="{7273B5A6-6B4D-43B5-950B-7D7F8106CE0C}" type="presParOf" srcId="{1AD30AA4-3938-4554-B209-913B18C32751}" destId="{67680BA7-6676-47BD-96CF-100594A8921B}" srcOrd="1" destOrd="0" presId="urn:microsoft.com/office/officeart/2005/8/layout/hierarchy6"/>
    <dgm:cxn modelId="{B43978FB-375A-4B5A-A791-8EA1137DBDF4}" type="presParOf" srcId="{67680BA7-6676-47BD-96CF-100594A8921B}" destId="{F69C383C-42A4-4865-948F-3FBCA60C2DA7}" srcOrd="0" destOrd="0" presId="urn:microsoft.com/office/officeart/2005/8/layout/hierarchy6"/>
    <dgm:cxn modelId="{5E2B3040-6276-4077-9B7B-D8DD902441E1}" type="presParOf" srcId="{67680BA7-6676-47BD-96CF-100594A8921B}" destId="{65509132-9E7C-4AF6-B192-5B5B56AF7C0A}" srcOrd="1" destOrd="0" presId="urn:microsoft.com/office/officeart/2005/8/layout/hierarchy6"/>
    <dgm:cxn modelId="{9BEEF080-BA7B-4586-B6B5-4A99F23A2A49}" type="presParOf" srcId="{1AD30AA4-3938-4554-B209-913B18C32751}" destId="{EEB1D750-0362-4BFF-9185-0F9F06F94900}" srcOrd="2" destOrd="0" presId="urn:microsoft.com/office/officeart/2005/8/layout/hierarchy6"/>
    <dgm:cxn modelId="{E00929AC-2A47-4CBD-9BAF-EEFCF400ED7E}" type="presParOf" srcId="{1AD30AA4-3938-4554-B209-913B18C32751}" destId="{591EF73C-F248-436A-86AC-A512499EF75B}" srcOrd="3" destOrd="0" presId="urn:microsoft.com/office/officeart/2005/8/layout/hierarchy6"/>
    <dgm:cxn modelId="{2566F355-3E81-46A8-AE9E-848BF9EF0F05}" type="presParOf" srcId="{591EF73C-F248-436A-86AC-A512499EF75B}" destId="{3F96C7B7-6F9F-4317-AB88-CD563E9CFE7C}" srcOrd="0" destOrd="0" presId="urn:microsoft.com/office/officeart/2005/8/layout/hierarchy6"/>
    <dgm:cxn modelId="{82EE5373-C817-4E41-9080-9530C066073E}" type="presParOf" srcId="{591EF73C-F248-436A-86AC-A512499EF75B}" destId="{565BF7B1-9573-40AD-8AC8-50DC03E04FDE}" srcOrd="1" destOrd="0" presId="urn:microsoft.com/office/officeart/2005/8/layout/hierarchy6"/>
    <dgm:cxn modelId="{85A9DCAD-A349-42A6-A39E-8EF9F7B09D45}" type="presParOf" srcId="{1AD30AA4-3938-4554-B209-913B18C32751}" destId="{C704D045-9E4A-40D7-9BD2-488D4C14C882}" srcOrd="4" destOrd="0" presId="urn:microsoft.com/office/officeart/2005/8/layout/hierarchy6"/>
    <dgm:cxn modelId="{76FE4557-8012-42EE-9A69-51C92B951603}" type="presParOf" srcId="{1AD30AA4-3938-4554-B209-913B18C32751}" destId="{C7E5518D-C11A-4C30-9066-C2E72C40A12A}" srcOrd="5" destOrd="0" presId="urn:microsoft.com/office/officeart/2005/8/layout/hierarchy6"/>
    <dgm:cxn modelId="{1C3019E8-7EC0-4B9F-B8E8-78B05C313132}" type="presParOf" srcId="{C7E5518D-C11A-4C30-9066-C2E72C40A12A}" destId="{E35D150A-5CB9-4923-83DD-A1C8C51D77CE}" srcOrd="0" destOrd="0" presId="urn:microsoft.com/office/officeart/2005/8/layout/hierarchy6"/>
    <dgm:cxn modelId="{61A743C6-BCCB-4750-98B3-D4D395398DB3}" type="presParOf" srcId="{C7E5518D-C11A-4C30-9066-C2E72C40A12A}" destId="{0AEBACC7-236F-41FB-B732-F8D99BC5EACA}" srcOrd="1" destOrd="0" presId="urn:microsoft.com/office/officeart/2005/8/layout/hierarchy6"/>
    <dgm:cxn modelId="{D5D1CEE6-05CC-4FFB-9CA9-A1091FAE3921}" type="presParOf" srcId="{251FBA7B-737D-4AD0-8AA8-CEA5C231EE5D}" destId="{FD5C665F-8132-4549-BFC2-EDE2959CF7C6}" srcOrd="4" destOrd="0" presId="urn:microsoft.com/office/officeart/2005/8/layout/hierarchy6"/>
    <dgm:cxn modelId="{C9E7D8BF-B105-4CAA-A03F-708AA4FC3BD4}" type="presParOf" srcId="{251FBA7B-737D-4AD0-8AA8-CEA5C231EE5D}" destId="{397BCDAB-86AA-4B4B-A216-D99D8094D18C}" srcOrd="5" destOrd="0" presId="urn:microsoft.com/office/officeart/2005/8/layout/hierarchy6"/>
    <dgm:cxn modelId="{BD4EB7C8-9F24-4023-B589-EE77BB59E0FD}" type="presParOf" srcId="{397BCDAB-86AA-4B4B-A216-D99D8094D18C}" destId="{BDC74506-A70E-4FB3-84F8-2B0398F942DB}" srcOrd="0" destOrd="0" presId="urn:microsoft.com/office/officeart/2005/8/layout/hierarchy6"/>
    <dgm:cxn modelId="{824BAA31-1271-4E0C-8985-0207D39A428C}" type="presParOf" srcId="{397BCDAB-86AA-4B4B-A216-D99D8094D18C}" destId="{44422A04-2C3F-4F20-ADFD-67DD1C3EFB46}" srcOrd="1" destOrd="0" presId="urn:microsoft.com/office/officeart/2005/8/layout/hierarchy6"/>
    <dgm:cxn modelId="{49828790-74DF-495B-9BC1-7C79AEBC0E29}" type="presParOf" srcId="{44422A04-2C3F-4F20-ADFD-67DD1C3EFB46}" destId="{77555675-7C61-42FC-95F0-7F4A9B6F768F}" srcOrd="0" destOrd="0" presId="urn:microsoft.com/office/officeart/2005/8/layout/hierarchy6"/>
    <dgm:cxn modelId="{9A8A88E3-9D5C-489F-A0EC-63B6E34ED896}" type="presParOf" srcId="{44422A04-2C3F-4F20-ADFD-67DD1C3EFB46}" destId="{8A99F926-2C49-48F0-A1E9-2ED63263F393}" srcOrd="1" destOrd="0" presId="urn:microsoft.com/office/officeart/2005/8/layout/hierarchy6"/>
    <dgm:cxn modelId="{F5789370-4D5E-4EF3-A4EC-E8E683DEBC62}" type="presParOf" srcId="{8A99F926-2C49-48F0-A1E9-2ED63263F393}" destId="{C92203B2-603F-43D5-A04D-7D7626299978}" srcOrd="0" destOrd="0" presId="urn:microsoft.com/office/officeart/2005/8/layout/hierarchy6"/>
    <dgm:cxn modelId="{21FC9BDB-C8E6-4D96-9E85-052EA6A43ACB}" type="presParOf" srcId="{8A99F926-2C49-48F0-A1E9-2ED63263F393}" destId="{BF21A2C6-DA29-4937-ADAC-E809542B0CA0}" srcOrd="1" destOrd="0" presId="urn:microsoft.com/office/officeart/2005/8/layout/hierarchy6"/>
    <dgm:cxn modelId="{DE74FA6E-FD14-44C8-A3B0-D25A680F9B2B}" type="presParOf" srcId="{44422A04-2C3F-4F20-ADFD-67DD1C3EFB46}" destId="{62D7D6DB-EABE-48D1-85F0-F9D8EB3B20BB}" srcOrd="2" destOrd="0" presId="urn:microsoft.com/office/officeart/2005/8/layout/hierarchy6"/>
    <dgm:cxn modelId="{8C31B747-8F0F-4B22-B777-197057AD3239}" type="presParOf" srcId="{44422A04-2C3F-4F20-ADFD-67DD1C3EFB46}" destId="{2B6FDA33-1C73-46A0-9682-442974B2AB69}" srcOrd="3" destOrd="0" presId="urn:microsoft.com/office/officeart/2005/8/layout/hierarchy6"/>
    <dgm:cxn modelId="{D19082EB-D342-47CB-994C-BCB9B9909775}" type="presParOf" srcId="{2B6FDA33-1C73-46A0-9682-442974B2AB69}" destId="{73C6FAE9-175F-4968-BF28-2D0FE4DE556D}" srcOrd="0" destOrd="0" presId="urn:microsoft.com/office/officeart/2005/8/layout/hierarchy6"/>
    <dgm:cxn modelId="{C77D3A71-5F3F-42AE-94D6-BADBC4C04387}" type="presParOf" srcId="{2B6FDA33-1C73-46A0-9682-442974B2AB69}" destId="{24C5EE54-522E-4D47-B52F-C1BB4293D0D8}" srcOrd="1" destOrd="0" presId="urn:microsoft.com/office/officeart/2005/8/layout/hierarchy6"/>
    <dgm:cxn modelId="{30DE8A1F-36C6-4535-A822-3A30EE8239AC}" type="presParOf" srcId="{44422A04-2C3F-4F20-ADFD-67DD1C3EFB46}" destId="{7C1F2111-3EA8-420D-9440-E3AF6FA156EF}" srcOrd="4" destOrd="0" presId="urn:microsoft.com/office/officeart/2005/8/layout/hierarchy6"/>
    <dgm:cxn modelId="{A0A547A5-CD88-4DC2-B2AB-9030D3D9C634}" type="presParOf" srcId="{44422A04-2C3F-4F20-ADFD-67DD1C3EFB46}" destId="{D42C13E6-DE62-45C6-82A9-F83DC480F43D}" srcOrd="5" destOrd="0" presId="urn:microsoft.com/office/officeart/2005/8/layout/hierarchy6"/>
    <dgm:cxn modelId="{80CBB54A-7F75-4EC5-A5FE-3BBA26A40CD3}" type="presParOf" srcId="{D42C13E6-DE62-45C6-82A9-F83DC480F43D}" destId="{0E742C79-8D42-48F1-AEA0-5A23696408DB}" srcOrd="0" destOrd="0" presId="urn:microsoft.com/office/officeart/2005/8/layout/hierarchy6"/>
    <dgm:cxn modelId="{8DCDFBD3-17D0-4053-B3D4-2069B768086D}" type="presParOf" srcId="{D42C13E6-DE62-45C6-82A9-F83DC480F43D}" destId="{3440E04E-F996-4053-A60F-81C4DE095E3E}" srcOrd="1" destOrd="0" presId="urn:microsoft.com/office/officeart/2005/8/layout/hierarchy6"/>
    <dgm:cxn modelId="{C7085228-96EF-421C-A626-548064564C76}" type="presParOf" srcId="{E5F3C2DD-1EEA-4D3B-ACB5-774BB74075C4}" destId="{5451CF33-C6D4-4E9A-92E3-93EFE9A52E01}" srcOrd="4" destOrd="0" presId="urn:microsoft.com/office/officeart/2005/8/layout/hierarchy6"/>
    <dgm:cxn modelId="{596F8E7C-81C3-496E-9BE7-BD5F08BED5F0}" type="presParOf" srcId="{E5F3C2DD-1EEA-4D3B-ACB5-774BB74075C4}" destId="{2C7B0EAD-BBDD-4F30-B016-8E2053744C0E}" srcOrd="5" destOrd="0" presId="urn:microsoft.com/office/officeart/2005/8/layout/hierarchy6"/>
    <dgm:cxn modelId="{64EB219C-2F20-4F7F-8F3B-E009B7A5B927}" type="presParOf" srcId="{2C7B0EAD-BBDD-4F30-B016-8E2053744C0E}" destId="{DC0921A9-B81E-40FB-B736-AA718165414D}" srcOrd="0" destOrd="0" presId="urn:microsoft.com/office/officeart/2005/8/layout/hierarchy6"/>
    <dgm:cxn modelId="{94727A44-9C7F-458E-9B8E-F79CA25FF3CD}" type="presParOf" srcId="{2C7B0EAD-BBDD-4F30-B016-8E2053744C0E}" destId="{69648FD2-0444-4E26-99D0-7546B4EBDA29}" srcOrd="1" destOrd="0" presId="urn:microsoft.com/office/officeart/2005/8/layout/hierarchy6"/>
    <dgm:cxn modelId="{916F926F-9D3C-4A52-84C8-CEDDD7FF7718}" type="presParOf" srcId="{69648FD2-0444-4E26-99D0-7546B4EBDA29}" destId="{D3202DC7-92EB-438F-A162-45F021D23ECB}" srcOrd="0" destOrd="0" presId="urn:microsoft.com/office/officeart/2005/8/layout/hierarchy6"/>
    <dgm:cxn modelId="{985E9EAC-CB6D-41B3-858B-D89DA16AFD27}" type="presParOf" srcId="{69648FD2-0444-4E26-99D0-7546B4EBDA29}" destId="{26010C5F-97DC-4DDB-AC4C-CC953BCCFE82}" srcOrd="1" destOrd="0" presId="urn:microsoft.com/office/officeart/2005/8/layout/hierarchy6"/>
    <dgm:cxn modelId="{A6253008-4B8C-4413-AF54-80BCD02966D0}" type="presParOf" srcId="{26010C5F-97DC-4DDB-AC4C-CC953BCCFE82}" destId="{08AADBCE-D9FE-4B58-99FD-C909C238A031}" srcOrd="0" destOrd="0" presId="urn:microsoft.com/office/officeart/2005/8/layout/hierarchy6"/>
    <dgm:cxn modelId="{565A0820-8DF9-4FC2-A529-EE8D8BB4CD10}" type="presParOf" srcId="{26010C5F-97DC-4DDB-AC4C-CC953BCCFE82}" destId="{AC321715-AB0B-4926-B179-A0EA0E1BB6FC}" srcOrd="1" destOrd="0" presId="urn:microsoft.com/office/officeart/2005/8/layout/hierarchy6"/>
    <dgm:cxn modelId="{18A3F20A-ECB5-4003-8954-CF8F03AC3CBA}" type="presParOf" srcId="{AC321715-AB0B-4926-B179-A0EA0E1BB6FC}" destId="{24EF10C0-639A-427D-942F-623A1AFB42DC}" srcOrd="0" destOrd="0" presId="urn:microsoft.com/office/officeart/2005/8/layout/hierarchy6"/>
    <dgm:cxn modelId="{18C422CF-FE6C-4DB1-9270-24D84CEEAD44}" type="presParOf" srcId="{AC321715-AB0B-4926-B179-A0EA0E1BB6FC}" destId="{44617A38-BDAC-494D-B34B-0D62E7CA51A0}" srcOrd="1" destOrd="0" presId="urn:microsoft.com/office/officeart/2005/8/layout/hierarchy6"/>
    <dgm:cxn modelId="{F439D4D5-C9C1-4FA5-AA8D-233C71541E80}" type="presParOf" srcId="{44617A38-BDAC-494D-B34B-0D62E7CA51A0}" destId="{0A5F1788-BCEF-40F5-8EAD-065B71446C21}" srcOrd="0" destOrd="0" presId="urn:microsoft.com/office/officeart/2005/8/layout/hierarchy6"/>
    <dgm:cxn modelId="{AB9C17E2-719B-48D2-B0E6-8413095A5E15}" type="presParOf" srcId="{44617A38-BDAC-494D-B34B-0D62E7CA51A0}" destId="{3E5533A7-2401-4444-9DB0-FE65E925EE4A}" srcOrd="1" destOrd="0" presId="urn:microsoft.com/office/officeart/2005/8/layout/hierarchy6"/>
    <dgm:cxn modelId="{59D3A5D6-B7CF-4F38-B182-0BCE1D994139}" type="presParOf" srcId="{AC321715-AB0B-4926-B179-A0EA0E1BB6FC}" destId="{77DD074F-62E7-464E-9F08-CF8794E4AC33}" srcOrd="2" destOrd="0" presId="urn:microsoft.com/office/officeart/2005/8/layout/hierarchy6"/>
    <dgm:cxn modelId="{F59A2196-ECDF-4771-89F4-54E18D7C6319}" type="presParOf" srcId="{AC321715-AB0B-4926-B179-A0EA0E1BB6FC}" destId="{6ED003B8-4F3E-4486-9107-19BEEAB766D6}" srcOrd="3" destOrd="0" presId="urn:microsoft.com/office/officeart/2005/8/layout/hierarchy6"/>
    <dgm:cxn modelId="{3E043DFA-49D8-4C53-A615-9B5E6060B2E5}" type="presParOf" srcId="{6ED003B8-4F3E-4486-9107-19BEEAB766D6}" destId="{39B6FE31-4E5F-44F3-A21A-7CC93EEEAC40}" srcOrd="0" destOrd="0" presId="urn:microsoft.com/office/officeart/2005/8/layout/hierarchy6"/>
    <dgm:cxn modelId="{80F97E5B-78EF-41A1-9ECF-22EB7DF61196}" type="presParOf" srcId="{6ED003B8-4F3E-4486-9107-19BEEAB766D6}" destId="{F63E3C10-5604-48AB-B16D-247FF4FA4139}" srcOrd="1" destOrd="0" presId="urn:microsoft.com/office/officeart/2005/8/layout/hierarchy6"/>
    <dgm:cxn modelId="{FD38132C-9B92-42B6-A21D-0304BE82BFE5}" type="presParOf" srcId="{AC321715-AB0B-4926-B179-A0EA0E1BB6FC}" destId="{484B8929-3FD5-46DA-B292-631301A68EAF}" srcOrd="4" destOrd="0" presId="urn:microsoft.com/office/officeart/2005/8/layout/hierarchy6"/>
    <dgm:cxn modelId="{03DED6E6-DB09-4787-894F-4200C2771792}" type="presParOf" srcId="{AC321715-AB0B-4926-B179-A0EA0E1BB6FC}" destId="{B053F263-6AD9-42D1-84B0-1F88DE344E29}" srcOrd="5" destOrd="0" presId="urn:microsoft.com/office/officeart/2005/8/layout/hierarchy6"/>
    <dgm:cxn modelId="{CADAE237-668F-452F-8D99-52EB3AA4BD95}" type="presParOf" srcId="{B053F263-6AD9-42D1-84B0-1F88DE344E29}" destId="{C5E7DFA3-7E8E-4507-AFE8-56F2C80478C2}" srcOrd="0" destOrd="0" presId="urn:microsoft.com/office/officeart/2005/8/layout/hierarchy6"/>
    <dgm:cxn modelId="{4232FF20-1A3F-440E-8EE8-6364BD43EECB}" type="presParOf" srcId="{B053F263-6AD9-42D1-84B0-1F88DE344E29}" destId="{84F8B7BB-DA5E-4CF2-A647-69EED382B0CB}" srcOrd="1" destOrd="0" presId="urn:microsoft.com/office/officeart/2005/8/layout/hierarchy6"/>
    <dgm:cxn modelId="{3D7880C6-D4A9-4B3B-B7D8-77F84EC602E9}" type="presParOf" srcId="{69648FD2-0444-4E26-99D0-7546B4EBDA29}" destId="{47ED3D2D-92BB-49CF-B77A-ACFF273F86E8}" srcOrd="2" destOrd="0" presId="urn:microsoft.com/office/officeart/2005/8/layout/hierarchy6"/>
    <dgm:cxn modelId="{1587162A-9D18-436A-966C-5FE98AA81314}" type="presParOf" srcId="{69648FD2-0444-4E26-99D0-7546B4EBDA29}" destId="{DA43711C-0179-4E09-A4D3-F6509A26141C}" srcOrd="3" destOrd="0" presId="urn:microsoft.com/office/officeart/2005/8/layout/hierarchy6"/>
    <dgm:cxn modelId="{15FC218D-9E1B-4DDA-88AA-CF9AEA582189}" type="presParOf" srcId="{DA43711C-0179-4E09-A4D3-F6509A26141C}" destId="{6456A77D-72EB-479E-826C-2ED764D851DF}" srcOrd="0" destOrd="0" presId="urn:microsoft.com/office/officeart/2005/8/layout/hierarchy6"/>
    <dgm:cxn modelId="{FA529998-4710-4BEE-924D-C81E2269E474}" type="presParOf" srcId="{DA43711C-0179-4E09-A4D3-F6509A26141C}" destId="{5AFE9E2A-166A-4BD7-ABD3-E1EF49AFDB2C}" srcOrd="1" destOrd="0" presId="urn:microsoft.com/office/officeart/2005/8/layout/hierarchy6"/>
    <dgm:cxn modelId="{86BE78D2-185E-4D42-AF77-CE6B93C5788D}" type="presParOf" srcId="{5AFE9E2A-166A-4BD7-ABD3-E1EF49AFDB2C}" destId="{526B3FA6-FE30-4C0D-A8C5-53F90E5E1EA3}" srcOrd="0" destOrd="0" presId="urn:microsoft.com/office/officeart/2005/8/layout/hierarchy6"/>
    <dgm:cxn modelId="{5D739EF0-8B08-473E-A673-544A797712A6}" type="presParOf" srcId="{5AFE9E2A-166A-4BD7-ABD3-E1EF49AFDB2C}" destId="{7E0B23A6-A1C7-4F70-806E-E71C805B7851}" srcOrd="1" destOrd="0" presId="urn:microsoft.com/office/officeart/2005/8/layout/hierarchy6"/>
    <dgm:cxn modelId="{962DEA93-CEA9-420B-9D53-1186FDA77A99}" type="presParOf" srcId="{7E0B23A6-A1C7-4F70-806E-E71C805B7851}" destId="{B7F0EFB3-C401-44CB-BAE9-67D80B661237}" srcOrd="0" destOrd="0" presId="urn:microsoft.com/office/officeart/2005/8/layout/hierarchy6"/>
    <dgm:cxn modelId="{FD9C215B-0F83-45AE-90DA-F5D3F0CA94BC}" type="presParOf" srcId="{7E0B23A6-A1C7-4F70-806E-E71C805B7851}" destId="{8B6A02E8-2B7E-4E4E-AD1A-6F831DBAA620}" srcOrd="1" destOrd="0" presId="urn:microsoft.com/office/officeart/2005/8/layout/hierarchy6"/>
    <dgm:cxn modelId="{0BCE253E-061B-4300-9D38-B805138B4955}" type="presParOf" srcId="{5AFE9E2A-166A-4BD7-ABD3-E1EF49AFDB2C}" destId="{C7A537C1-CE5D-4B20-B92C-5030A9214E6F}" srcOrd="2" destOrd="0" presId="urn:microsoft.com/office/officeart/2005/8/layout/hierarchy6"/>
    <dgm:cxn modelId="{8DA1870F-5B5A-4863-8B83-923C49E07AD5}" type="presParOf" srcId="{5AFE9E2A-166A-4BD7-ABD3-E1EF49AFDB2C}" destId="{AAA400EF-BE1F-456E-9174-7971FA5B02D8}" srcOrd="3" destOrd="0" presId="urn:microsoft.com/office/officeart/2005/8/layout/hierarchy6"/>
    <dgm:cxn modelId="{7B0BB13F-0D66-4BC8-9011-C4BDFB20C1F2}" type="presParOf" srcId="{AAA400EF-BE1F-456E-9174-7971FA5B02D8}" destId="{38F7A7FD-D10B-4037-B644-81FBA66B575B}" srcOrd="0" destOrd="0" presId="urn:microsoft.com/office/officeart/2005/8/layout/hierarchy6"/>
    <dgm:cxn modelId="{D4AD5C12-95F9-4EBD-B497-47AB2B2DCBB3}" type="presParOf" srcId="{AAA400EF-BE1F-456E-9174-7971FA5B02D8}" destId="{B7AEA392-6E74-4215-8AB3-8B41B454AEC8}" srcOrd="1" destOrd="0" presId="urn:microsoft.com/office/officeart/2005/8/layout/hierarchy6"/>
    <dgm:cxn modelId="{B5B56553-B2A5-4572-AEEE-623AF7AA7873}" type="presParOf" srcId="{5AFE9E2A-166A-4BD7-ABD3-E1EF49AFDB2C}" destId="{8B601D72-87C9-4570-A39C-864E24E1D0F0}" srcOrd="4" destOrd="0" presId="urn:microsoft.com/office/officeart/2005/8/layout/hierarchy6"/>
    <dgm:cxn modelId="{A05550AF-F33C-43AF-9CFE-1750EABB2342}" type="presParOf" srcId="{5AFE9E2A-166A-4BD7-ABD3-E1EF49AFDB2C}" destId="{8643B799-276E-4460-A8A1-5CC712ED9533}" srcOrd="5" destOrd="0" presId="urn:microsoft.com/office/officeart/2005/8/layout/hierarchy6"/>
    <dgm:cxn modelId="{CF646B2A-F87B-4838-A118-4BEF28C0B497}" type="presParOf" srcId="{8643B799-276E-4460-A8A1-5CC712ED9533}" destId="{C07989AC-8D8E-4AE7-B1B4-C4581676CF8D}" srcOrd="0" destOrd="0" presId="urn:microsoft.com/office/officeart/2005/8/layout/hierarchy6"/>
    <dgm:cxn modelId="{A7E51E6C-E9BC-4078-8BA3-16B6C2FDC0FF}" type="presParOf" srcId="{8643B799-276E-4460-A8A1-5CC712ED9533}" destId="{27E50FA1-6269-4891-9D06-590A6ACB3ADF}" srcOrd="1" destOrd="0" presId="urn:microsoft.com/office/officeart/2005/8/layout/hierarchy6"/>
    <dgm:cxn modelId="{BB164961-7D1B-4E08-96D6-7109510E4069}" type="presParOf" srcId="{69648FD2-0444-4E26-99D0-7546B4EBDA29}" destId="{99CDAD42-4E99-488D-8387-B5CD31683C43}" srcOrd="4" destOrd="0" presId="urn:microsoft.com/office/officeart/2005/8/layout/hierarchy6"/>
    <dgm:cxn modelId="{FDC085D9-D015-4753-BB7D-B69370D0F8D8}" type="presParOf" srcId="{69648FD2-0444-4E26-99D0-7546B4EBDA29}" destId="{1FAAF9B9-3CC6-4BD3-B463-EE947654DCB9}" srcOrd="5" destOrd="0" presId="urn:microsoft.com/office/officeart/2005/8/layout/hierarchy6"/>
    <dgm:cxn modelId="{D408B071-B147-4880-9454-8E759C2156E7}" type="presParOf" srcId="{1FAAF9B9-3CC6-4BD3-B463-EE947654DCB9}" destId="{0D83A43F-3FB6-4434-8E3A-2694C99E87DF}" srcOrd="0" destOrd="0" presId="urn:microsoft.com/office/officeart/2005/8/layout/hierarchy6"/>
    <dgm:cxn modelId="{47A83E4F-1947-43A2-84A3-4D17A4261B4A}" type="presParOf" srcId="{1FAAF9B9-3CC6-4BD3-B463-EE947654DCB9}" destId="{E955D03D-1D31-47B5-8999-CDEC09B0B73A}" srcOrd="1" destOrd="0" presId="urn:microsoft.com/office/officeart/2005/8/layout/hierarchy6"/>
    <dgm:cxn modelId="{030A1A7E-CBA0-46C5-B743-8F5B0787C264}" type="presParOf" srcId="{E955D03D-1D31-47B5-8999-CDEC09B0B73A}" destId="{92FD76BE-16BE-457F-A4B9-C7EA5CEB9170}" srcOrd="0" destOrd="0" presId="urn:microsoft.com/office/officeart/2005/8/layout/hierarchy6"/>
    <dgm:cxn modelId="{74F8BB06-AB50-4EE9-8F42-12919ADE3338}" type="presParOf" srcId="{E955D03D-1D31-47B5-8999-CDEC09B0B73A}" destId="{A1B4D61A-CEC0-40A3-BB7F-64E9E280DCD5}" srcOrd="1" destOrd="0" presId="urn:microsoft.com/office/officeart/2005/8/layout/hierarchy6"/>
    <dgm:cxn modelId="{4C247F9E-76A9-4187-9D3F-2C897C201956}" type="presParOf" srcId="{A1B4D61A-CEC0-40A3-BB7F-64E9E280DCD5}" destId="{8E171F41-9478-4999-AA51-7E25729FC5DF}" srcOrd="0" destOrd="0" presId="urn:microsoft.com/office/officeart/2005/8/layout/hierarchy6"/>
    <dgm:cxn modelId="{7CB83041-4286-4BE0-B89E-041F5CDA7C3B}" type="presParOf" srcId="{A1B4D61A-CEC0-40A3-BB7F-64E9E280DCD5}" destId="{A4D1E43E-D707-4B5D-B867-ED3F15672F1F}" srcOrd="1" destOrd="0" presId="urn:microsoft.com/office/officeart/2005/8/layout/hierarchy6"/>
    <dgm:cxn modelId="{5D062D55-5E63-482A-AD6D-3227F0652CEE}" type="presParOf" srcId="{E955D03D-1D31-47B5-8999-CDEC09B0B73A}" destId="{A4D9CD38-6BBD-4349-8235-C082858DAA9F}" srcOrd="2" destOrd="0" presId="urn:microsoft.com/office/officeart/2005/8/layout/hierarchy6"/>
    <dgm:cxn modelId="{3C6BB860-775E-4D5C-83C9-B3C873D48ABA}" type="presParOf" srcId="{E955D03D-1D31-47B5-8999-CDEC09B0B73A}" destId="{EB9F3C37-22AA-4847-A1BC-46B5763E8057}" srcOrd="3" destOrd="0" presId="urn:microsoft.com/office/officeart/2005/8/layout/hierarchy6"/>
    <dgm:cxn modelId="{789B14D4-894D-46FB-8E31-82530E7A2D23}" type="presParOf" srcId="{EB9F3C37-22AA-4847-A1BC-46B5763E8057}" destId="{888D04F1-E1C1-47BE-A2D9-F0C0513500B0}" srcOrd="0" destOrd="0" presId="urn:microsoft.com/office/officeart/2005/8/layout/hierarchy6"/>
    <dgm:cxn modelId="{F4BB069B-1D4D-44C5-B0FB-557E0E36AD18}" type="presParOf" srcId="{EB9F3C37-22AA-4847-A1BC-46B5763E8057}" destId="{4AFB728C-BC73-4D1C-BE72-BA310CF4EC74}" srcOrd="1" destOrd="0" presId="urn:microsoft.com/office/officeart/2005/8/layout/hierarchy6"/>
    <dgm:cxn modelId="{8724A31D-E8D9-4862-897C-78370BC9587C}" type="presParOf" srcId="{E955D03D-1D31-47B5-8999-CDEC09B0B73A}" destId="{4CD4A34E-D059-4561-B1A8-B3E398FE8278}" srcOrd="4" destOrd="0" presId="urn:microsoft.com/office/officeart/2005/8/layout/hierarchy6"/>
    <dgm:cxn modelId="{72E907C6-534B-4098-A541-8AEFE379BDE3}" type="presParOf" srcId="{E955D03D-1D31-47B5-8999-CDEC09B0B73A}" destId="{FEBEA4F5-B911-410A-A5B7-395A6330F537}" srcOrd="5" destOrd="0" presId="urn:microsoft.com/office/officeart/2005/8/layout/hierarchy6"/>
    <dgm:cxn modelId="{E955A129-D365-4906-918F-F1EF356D2173}" type="presParOf" srcId="{FEBEA4F5-B911-410A-A5B7-395A6330F537}" destId="{9DCA594E-7D4F-4C4D-9E9E-E3CE8BA512F0}" srcOrd="0" destOrd="0" presId="urn:microsoft.com/office/officeart/2005/8/layout/hierarchy6"/>
    <dgm:cxn modelId="{8B6DEB6D-6639-49F6-B897-BAB056D2D5BA}" type="presParOf" srcId="{FEBEA4F5-B911-410A-A5B7-395A6330F537}" destId="{9278DE90-08CD-4C8A-8C74-B586FE8D6094}" srcOrd="1" destOrd="0" presId="urn:microsoft.com/office/officeart/2005/8/layout/hierarchy6"/>
    <dgm:cxn modelId="{4383ADC5-F3AF-42D5-AFEB-E52FCD795AB7}" type="presParOf" srcId="{E57EFB85-B8C6-488C-9483-9D667DABE764}" destId="{586AF155-E5D2-4EE5-BA60-0ABF0B0C58F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31912-5552-4FA3-A47B-96053309D283}">
      <dsp:nvSpPr>
        <dsp:cNvPr id="0" name=""/>
        <dsp:cNvSpPr/>
      </dsp:nvSpPr>
      <dsp:spPr>
        <a:xfrm>
          <a:off x="4187242" y="1607"/>
          <a:ext cx="2141115" cy="1427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kern="1200" dirty="0"/>
            <a:t> </a:t>
          </a:r>
        </a:p>
      </dsp:txBody>
      <dsp:txXfrm>
        <a:off x="4229049" y="43414"/>
        <a:ext cx="2057501" cy="1343796"/>
      </dsp:txXfrm>
    </dsp:sp>
    <dsp:sp modelId="{29821CFF-1B46-4E7D-9569-474F12706F4F}">
      <dsp:nvSpPr>
        <dsp:cNvPr id="0" name=""/>
        <dsp:cNvSpPr/>
      </dsp:nvSpPr>
      <dsp:spPr>
        <a:xfrm>
          <a:off x="2474349" y="1429017"/>
          <a:ext cx="2783450" cy="570964"/>
        </a:xfrm>
        <a:custGeom>
          <a:avLst/>
          <a:gdLst/>
          <a:ahLst/>
          <a:cxnLst/>
          <a:rect l="0" t="0" r="0" b="0"/>
          <a:pathLst>
            <a:path>
              <a:moveTo>
                <a:pt x="2783450" y="0"/>
              </a:moveTo>
              <a:lnTo>
                <a:pt x="2783450" y="285482"/>
              </a:lnTo>
              <a:lnTo>
                <a:pt x="0" y="285482"/>
              </a:lnTo>
              <a:lnTo>
                <a:pt x="0" y="5709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69621-033A-4C77-BC1C-84ACAAF5F820}">
      <dsp:nvSpPr>
        <dsp:cNvPr id="0" name=""/>
        <dsp:cNvSpPr/>
      </dsp:nvSpPr>
      <dsp:spPr>
        <a:xfrm>
          <a:off x="1403791" y="1999982"/>
          <a:ext cx="2141115" cy="1427410"/>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kern="1200" dirty="0"/>
            <a:t> </a:t>
          </a:r>
        </a:p>
      </dsp:txBody>
      <dsp:txXfrm>
        <a:off x="1445598" y="2041789"/>
        <a:ext cx="2057501" cy="1343796"/>
      </dsp:txXfrm>
    </dsp:sp>
    <dsp:sp modelId="{6A4EBAC6-3A36-4CE7-8D57-D3D1F7A72F4B}">
      <dsp:nvSpPr>
        <dsp:cNvPr id="0" name=""/>
        <dsp:cNvSpPr/>
      </dsp:nvSpPr>
      <dsp:spPr>
        <a:xfrm>
          <a:off x="5212080" y="1429017"/>
          <a:ext cx="91440" cy="570964"/>
        </a:xfrm>
        <a:custGeom>
          <a:avLst/>
          <a:gdLst/>
          <a:ahLst/>
          <a:cxnLst/>
          <a:rect l="0" t="0" r="0" b="0"/>
          <a:pathLst>
            <a:path>
              <a:moveTo>
                <a:pt x="45720" y="0"/>
              </a:moveTo>
              <a:lnTo>
                <a:pt x="45720" y="5709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23F9A4-732A-47CC-8E29-62A0863581E4}">
      <dsp:nvSpPr>
        <dsp:cNvPr id="0" name=""/>
        <dsp:cNvSpPr/>
      </dsp:nvSpPr>
      <dsp:spPr>
        <a:xfrm>
          <a:off x="4187242" y="1999982"/>
          <a:ext cx="2141115" cy="1427410"/>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kern="1200" dirty="0"/>
            <a:t> </a:t>
          </a:r>
        </a:p>
      </dsp:txBody>
      <dsp:txXfrm>
        <a:off x="4229049" y="2041789"/>
        <a:ext cx="2057501" cy="1343796"/>
      </dsp:txXfrm>
    </dsp:sp>
    <dsp:sp modelId="{04378DAE-3C22-42C8-8DCD-ACC96B9CBADF}">
      <dsp:nvSpPr>
        <dsp:cNvPr id="0" name=""/>
        <dsp:cNvSpPr/>
      </dsp:nvSpPr>
      <dsp:spPr>
        <a:xfrm>
          <a:off x="5257800" y="1429017"/>
          <a:ext cx="2783450" cy="570964"/>
        </a:xfrm>
        <a:custGeom>
          <a:avLst/>
          <a:gdLst/>
          <a:ahLst/>
          <a:cxnLst/>
          <a:rect l="0" t="0" r="0" b="0"/>
          <a:pathLst>
            <a:path>
              <a:moveTo>
                <a:pt x="0" y="0"/>
              </a:moveTo>
              <a:lnTo>
                <a:pt x="0" y="285482"/>
              </a:lnTo>
              <a:lnTo>
                <a:pt x="2783450" y="285482"/>
              </a:lnTo>
              <a:lnTo>
                <a:pt x="2783450" y="5709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C505BA-6A7B-4B65-BEDA-70E17A1C7C75}">
      <dsp:nvSpPr>
        <dsp:cNvPr id="0" name=""/>
        <dsp:cNvSpPr/>
      </dsp:nvSpPr>
      <dsp:spPr>
        <a:xfrm>
          <a:off x="6970692" y="1999982"/>
          <a:ext cx="2141115" cy="1427410"/>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7012499" y="2041789"/>
        <a:ext cx="2057501" cy="13437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31912-5552-4FA3-A47B-96053309D283}">
      <dsp:nvSpPr>
        <dsp:cNvPr id="0" name=""/>
        <dsp:cNvSpPr/>
      </dsp:nvSpPr>
      <dsp:spPr>
        <a:xfrm>
          <a:off x="3707131" y="957897"/>
          <a:ext cx="764647" cy="10923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 </a:t>
          </a:r>
        </a:p>
      </dsp:txBody>
      <dsp:txXfrm>
        <a:off x="3729527" y="980293"/>
        <a:ext cx="719855" cy="1047562"/>
      </dsp:txXfrm>
    </dsp:sp>
    <dsp:sp modelId="{29821CFF-1B46-4E7D-9569-474F12706F4F}">
      <dsp:nvSpPr>
        <dsp:cNvPr id="0" name=""/>
        <dsp:cNvSpPr/>
      </dsp:nvSpPr>
      <dsp:spPr>
        <a:xfrm>
          <a:off x="1494465" y="2050251"/>
          <a:ext cx="2594989" cy="348027"/>
        </a:xfrm>
        <a:custGeom>
          <a:avLst/>
          <a:gdLst/>
          <a:ahLst/>
          <a:cxnLst/>
          <a:rect l="0" t="0" r="0" b="0"/>
          <a:pathLst>
            <a:path>
              <a:moveTo>
                <a:pt x="2594989" y="0"/>
              </a:moveTo>
              <a:lnTo>
                <a:pt x="2594989" y="174013"/>
              </a:lnTo>
              <a:lnTo>
                <a:pt x="0" y="174013"/>
              </a:lnTo>
              <a:lnTo>
                <a:pt x="0" y="348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69621-033A-4C77-BC1C-84ACAAF5F820}">
      <dsp:nvSpPr>
        <dsp:cNvPr id="0" name=""/>
        <dsp:cNvSpPr/>
      </dsp:nvSpPr>
      <dsp:spPr>
        <a:xfrm>
          <a:off x="1166760" y="2398278"/>
          <a:ext cx="655409" cy="1092354"/>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 </a:t>
          </a:r>
        </a:p>
      </dsp:txBody>
      <dsp:txXfrm>
        <a:off x="1185956" y="2417474"/>
        <a:ext cx="617017" cy="1053962"/>
      </dsp:txXfrm>
    </dsp:sp>
    <dsp:sp modelId="{7F10A260-FD17-4B3C-A5A2-C153928D18CA}">
      <dsp:nvSpPr>
        <dsp:cNvPr id="0" name=""/>
        <dsp:cNvSpPr/>
      </dsp:nvSpPr>
      <dsp:spPr>
        <a:xfrm>
          <a:off x="654814" y="3490633"/>
          <a:ext cx="839651" cy="377488"/>
        </a:xfrm>
        <a:custGeom>
          <a:avLst/>
          <a:gdLst/>
          <a:ahLst/>
          <a:cxnLst/>
          <a:rect l="0" t="0" r="0" b="0"/>
          <a:pathLst>
            <a:path>
              <a:moveTo>
                <a:pt x="839651" y="0"/>
              </a:moveTo>
              <a:lnTo>
                <a:pt x="839651" y="188744"/>
              </a:lnTo>
              <a:lnTo>
                <a:pt x="0" y="188744"/>
              </a:lnTo>
              <a:lnTo>
                <a:pt x="0" y="3774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2F64D9-6299-491A-956C-6B7A81900BE2}">
      <dsp:nvSpPr>
        <dsp:cNvPr id="0" name=""/>
        <dsp:cNvSpPr/>
      </dsp:nvSpPr>
      <dsp:spPr>
        <a:xfrm>
          <a:off x="418081" y="3868121"/>
          <a:ext cx="473465" cy="109235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431948" y="3881988"/>
        <a:ext cx="445731" cy="1064620"/>
      </dsp:txXfrm>
    </dsp:sp>
    <dsp:sp modelId="{0DBFBD99-AFE2-43AD-87F1-144223E25967}">
      <dsp:nvSpPr>
        <dsp:cNvPr id="0" name=""/>
        <dsp:cNvSpPr/>
      </dsp:nvSpPr>
      <dsp:spPr>
        <a:xfrm>
          <a:off x="1448745" y="3490633"/>
          <a:ext cx="91440" cy="377488"/>
        </a:xfrm>
        <a:custGeom>
          <a:avLst/>
          <a:gdLst/>
          <a:ahLst/>
          <a:cxnLst/>
          <a:rect l="0" t="0" r="0" b="0"/>
          <a:pathLst>
            <a:path>
              <a:moveTo>
                <a:pt x="45720" y="0"/>
              </a:moveTo>
              <a:lnTo>
                <a:pt x="45720" y="188744"/>
              </a:lnTo>
              <a:lnTo>
                <a:pt x="71065" y="188744"/>
              </a:lnTo>
              <a:lnTo>
                <a:pt x="71065" y="3774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80B778-165B-49B4-9873-59EFB37CE739}">
      <dsp:nvSpPr>
        <dsp:cNvPr id="0" name=""/>
        <dsp:cNvSpPr/>
      </dsp:nvSpPr>
      <dsp:spPr>
        <a:xfrm>
          <a:off x="1283077" y="3868121"/>
          <a:ext cx="473465" cy="109235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1296944" y="3881988"/>
        <a:ext cx="445731" cy="1064620"/>
      </dsp:txXfrm>
    </dsp:sp>
    <dsp:sp modelId="{C6C1D06B-E4FE-48F5-84A1-A0A770AB4B32}">
      <dsp:nvSpPr>
        <dsp:cNvPr id="0" name=""/>
        <dsp:cNvSpPr/>
      </dsp:nvSpPr>
      <dsp:spPr>
        <a:xfrm>
          <a:off x="1494465" y="3490633"/>
          <a:ext cx="890341" cy="377488"/>
        </a:xfrm>
        <a:custGeom>
          <a:avLst/>
          <a:gdLst/>
          <a:ahLst/>
          <a:cxnLst/>
          <a:rect l="0" t="0" r="0" b="0"/>
          <a:pathLst>
            <a:path>
              <a:moveTo>
                <a:pt x="0" y="0"/>
              </a:moveTo>
              <a:lnTo>
                <a:pt x="0" y="188744"/>
              </a:lnTo>
              <a:lnTo>
                <a:pt x="890341" y="188744"/>
              </a:lnTo>
              <a:lnTo>
                <a:pt x="890341" y="3774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A434A1-2BE0-4DD7-8580-FE43FB26D727}">
      <dsp:nvSpPr>
        <dsp:cNvPr id="0" name=""/>
        <dsp:cNvSpPr/>
      </dsp:nvSpPr>
      <dsp:spPr>
        <a:xfrm>
          <a:off x="2148074" y="3868121"/>
          <a:ext cx="473465" cy="109235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2161941" y="3881988"/>
        <a:ext cx="445731" cy="1064620"/>
      </dsp:txXfrm>
    </dsp:sp>
    <dsp:sp modelId="{2051B1A5-E8F0-4595-AAF8-7564E648DF25}">
      <dsp:nvSpPr>
        <dsp:cNvPr id="0" name=""/>
        <dsp:cNvSpPr/>
      </dsp:nvSpPr>
      <dsp:spPr>
        <a:xfrm>
          <a:off x="4043734" y="2050251"/>
          <a:ext cx="91440" cy="348027"/>
        </a:xfrm>
        <a:custGeom>
          <a:avLst/>
          <a:gdLst/>
          <a:ahLst/>
          <a:cxnLst/>
          <a:rect l="0" t="0" r="0" b="0"/>
          <a:pathLst>
            <a:path>
              <a:moveTo>
                <a:pt x="45720" y="0"/>
              </a:moveTo>
              <a:lnTo>
                <a:pt x="45720" y="348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4E8DCC-D11E-4668-82CE-86B2F2D441BD}">
      <dsp:nvSpPr>
        <dsp:cNvPr id="0" name=""/>
        <dsp:cNvSpPr/>
      </dsp:nvSpPr>
      <dsp:spPr>
        <a:xfrm>
          <a:off x="3761749" y="2398278"/>
          <a:ext cx="655409" cy="1092354"/>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 </a:t>
          </a:r>
        </a:p>
      </dsp:txBody>
      <dsp:txXfrm>
        <a:off x="3780945" y="2417474"/>
        <a:ext cx="617017" cy="1053962"/>
      </dsp:txXfrm>
    </dsp:sp>
    <dsp:sp modelId="{FAC4BBC9-A7F3-4400-A0A5-9CBD1687F873}">
      <dsp:nvSpPr>
        <dsp:cNvPr id="0" name=""/>
        <dsp:cNvSpPr/>
      </dsp:nvSpPr>
      <dsp:spPr>
        <a:xfrm>
          <a:off x="3249803" y="3490633"/>
          <a:ext cx="839651" cy="377488"/>
        </a:xfrm>
        <a:custGeom>
          <a:avLst/>
          <a:gdLst/>
          <a:ahLst/>
          <a:cxnLst/>
          <a:rect l="0" t="0" r="0" b="0"/>
          <a:pathLst>
            <a:path>
              <a:moveTo>
                <a:pt x="839651" y="0"/>
              </a:moveTo>
              <a:lnTo>
                <a:pt x="839651" y="188744"/>
              </a:lnTo>
              <a:lnTo>
                <a:pt x="0" y="188744"/>
              </a:lnTo>
              <a:lnTo>
                <a:pt x="0" y="3774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0B6127-9B35-4E5A-BF33-F5921236457C}">
      <dsp:nvSpPr>
        <dsp:cNvPr id="0" name=""/>
        <dsp:cNvSpPr/>
      </dsp:nvSpPr>
      <dsp:spPr>
        <a:xfrm>
          <a:off x="3013070" y="3868121"/>
          <a:ext cx="473465" cy="109235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3026937" y="3881988"/>
        <a:ext cx="445731" cy="1064620"/>
      </dsp:txXfrm>
    </dsp:sp>
    <dsp:sp modelId="{C704D045-9E4A-40D7-9BD2-488D4C14C882}">
      <dsp:nvSpPr>
        <dsp:cNvPr id="0" name=""/>
        <dsp:cNvSpPr/>
      </dsp:nvSpPr>
      <dsp:spPr>
        <a:xfrm>
          <a:off x="4043734" y="3490633"/>
          <a:ext cx="91440" cy="377488"/>
        </a:xfrm>
        <a:custGeom>
          <a:avLst/>
          <a:gdLst/>
          <a:ahLst/>
          <a:cxnLst/>
          <a:rect l="0" t="0" r="0" b="0"/>
          <a:pathLst>
            <a:path>
              <a:moveTo>
                <a:pt x="45720" y="0"/>
              </a:moveTo>
              <a:lnTo>
                <a:pt x="45720" y="188744"/>
              </a:lnTo>
              <a:lnTo>
                <a:pt x="71065" y="188744"/>
              </a:lnTo>
              <a:lnTo>
                <a:pt x="71065" y="3774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5D150A-5CB9-4923-83DD-A1C8C51D77CE}">
      <dsp:nvSpPr>
        <dsp:cNvPr id="0" name=""/>
        <dsp:cNvSpPr/>
      </dsp:nvSpPr>
      <dsp:spPr>
        <a:xfrm>
          <a:off x="3878067" y="3868121"/>
          <a:ext cx="473465" cy="109235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3891934" y="3881988"/>
        <a:ext cx="445731" cy="1064620"/>
      </dsp:txXfrm>
    </dsp:sp>
    <dsp:sp modelId="{7C1F2111-3EA8-420D-9440-E3AF6FA156EF}">
      <dsp:nvSpPr>
        <dsp:cNvPr id="0" name=""/>
        <dsp:cNvSpPr/>
      </dsp:nvSpPr>
      <dsp:spPr>
        <a:xfrm>
          <a:off x="4089454" y="3490633"/>
          <a:ext cx="890341" cy="377488"/>
        </a:xfrm>
        <a:custGeom>
          <a:avLst/>
          <a:gdLst/>
          <a:ahLst/>
          <a:cxnLst/>
          <a:rect l="0" t="0" r="0" b="0"/>
          <a:pathLst>
            <a:path>
              <a:moveTo>
                <a:pt x="0" y="0"/>
              </a:moveTo>
              <a:lnTo>
                <a:pt x="0" y="188744"/>
              </a:lnTo>
              <a:lnTo>
                <a:pt x="890341" y="188744"/>
              </a:lnTo>
              <a:lnTo>
                <a:pt x="890341" y="3774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742C79-8D42-48F1-AEA0-5A23696408DB}">
      <dsp:nvSpPr>
        <dsp:cNvPr id="0" name=""/>
        <dsp:cNvSpPr/>
      </dsp:nvSpPr>
      <dsp:spPr>
        <a:xfrm>
          <a:off x="4743063" y="3868121"/>
          <a:ext cx="473465" cy="109235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4756930" y="3881988"/>
        <a:ext cx="445731" cy="1064620"/>
      </dsp:txXfrm>
    </dsp:sp>
    <dsp:sp modelId="{5451CF33-C6D4-4E9A-92E3-93EFE9A52E01}">
      <dsp:nvSpPr>
        <dsp:cNvPr id="0" name=""/>
        <dsp:cNvSpPr/>
      </dsp:nvSpPr>
      <dsp:spPr>
        <a:xfrm>
          <a:off x="4089454" y="2050251"/>
          <a:ext cx="2594989" cy="348027"/>
        </a:xfrm>
        <a:custGeom>
          <a:avLst/>
          <a:gdLst/>
          <a:ahLst/>
          <a:cxnLst/>
          <a:rect l="0" t="0" r="0" b="0"/>
          <a:pathLst>
            <a:path>
              <a:moveTo>
                <a:pt x="0" y="0"/>
              </a:moveTo>
              <a:lnTo>
                <a:pt x="0" y="174013"/>
              </a:lnTo>
              <a:lnTo>
                <a:pt x="2594989" y="174013"/>
              </a:lnTo>
              <a:lnTo>
                <a:pt x="2594989" y="348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0921A9-B81E-40FB-B736-AA718165414D}">
      <dsp:nvSpPr>
        <dsp:cNvPr id="0" name=""/>
        <dsp:cNvSpPr/>
      </dsp:nvSpPr>
      <dsp:spPr>
        <a:xfrm>
          <a:off x="6356739" y="2398278"/>
          <a:ext cx="655409" cy="1092354"/>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6375935" y="2417474"/>
        <a:ext cx="617017" cy="1053962"/>
      </dsp:txXfrm>
    </dsp:sp>
    <dsp:sp modelId="{484B8929-3FD5-46DA-B292-631301A68EAF}">
      <dsp:nvSpPr>
        <dsp:cNvPr id="0" name=""/>
        <dsp:cNvSpPr/>
      </dsp:nvSpPr>
      <dsp:spPr>
        <a:xfrm>
          <a:off x="5844792" y="3490633"/>
          <a:ext cx="839651" cy="377488"/>
        </a:xfrm>
        <a:custGeom>
          <a:avLst/>
          <a:gdLst/>
          <a:ahLst/>
          <a:cxnLst/>
          <a:rect l="0" t="0" r="0" b="0"/>
          <a:pathLst>
            <a:path>
              <a:moveTo>
                <a:pt x="839651" y="0"/>
              </a:moveTo>
              <a:lnTo>
                <a:pt x="839651" y="188744"/>
              </a:lnTo>
              <a:lnTo>
                <a:pt x="0" y="188744"/>
              </a:lnTo>
              <a:lnTo>
                <a:pt x="0" y="3774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E7DFA3-7E8E-4507-AFE8-56F2C80478C2}">
      <dsp:nvSpPr>
        <dsp:cNvPr id="0" name=""/>
        <dsp:cNvSpPr/>
      </dsp:nvSpPr>
      <dsp:spPr>
        <a:xfrm>
          <a:off x="5608060" y="3868121"/>
          <a:ext cx="473465" cy="109235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5621927" y="3881988"/>
        <a:ext cx="445731" cy="1064620"/>
      </dsp:txXfrm>
    </dsp:sp>
    <dsp:sp modelId="{8B601D72-87C9-4570-A39C-864E24E1D0F0}">
      <dsp:nvSpPr>
        <dsp:cNvPr id="0" name=""/>
        <dsp:cNvSpPr/>
      </dsp:nvSpPr>
      <dsp:spPr>
        <a:xfrm>
          <a:off x="6638724" y="3490633"/>
          <a:ext cx="91440" cy="348027"/>
        </a:xfrm>
        <a:custGeom>
          <a:avLst/>
          <a:gdLst/>
          <a:ahLst/>
          <a:cxnLst/>
          <a:rect l="0" t="0" r="0" b="0"/>
          <a:pathLst>
            <a:path>
              <a:moveTo>
                <a:pt x="45720" y="0"/>
              </a:moveTo>
              <a:lnTo>
                <a:pt x="45720" y="34802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989AC-8D8E-4AE7-B1B4-C4581676CF8D}">
      <dsp:nvSpPr>
        <dsp:cNvPr id="0" name=""/>
        <dsp:cNvSpPr/>
      </dsp:nvSpPr>
      <dsp:spPr>
        <a:xfrm>
          <a:off x="6447711" y="3838660"/>
          <a:ext cx="473465" cy="109235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6461578" y="3852527"/>
        <a:ext cx="445731" cy="1064620"/>
      </dsp:txXfrm>
    </dsp:sp>
    <dsp:sp modelId="{4CD4A34E-D059-4561-B1A8-B3E398FE8278}">
      <dsp:nvSpPr>
        <dsp:cNvPr id="0" name=""/>
        <dsp:cNvSpPr/>
      </dsp:nvSpPr>
      <dsp:spPr>
        <a:xfrm>
          <a:off x="6684444" y="3490633"/>
          <a:ext cx="864996" cy="348027"/>
        </a:xfrm>
        <a:custGeom>
          <a:avLst/>
          <a:gdLst/>
          <a:ahLst/>
          <a:cxnLst/>
          <a:rect l="0" t="0" r="0" b="0"/>
          <a:pathLst>
            <a:path>
              <a:moveTo>
                <a:pt x="0" y="0"/>
              </a:moveTo>
              <a:lnTo>
                <a:pt x="0" y="174013"/>
              </a:lnTo>
              <a:lnTo>
                <a:pt x="864996" y="174013"/>
              </a:lnTo>
              <a:lnTo>
                <a:pt x="864996" y="34802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CA594E-7D4F-4C4D-9E9E-E3CE8BA512F0}">
      <dsp:nvSpPr>
        <dsp:cNvPr id="0" name=""/>
        <dsp:cNvSpPr/>
      </dsp:nvSpPr>
      <dsp:spPr>
        <a:xfrm>
          <a:off x="7312708" y="3838660"/>
          <a:ext cx="473465" cy="109235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7326575" y="3852527"/>
        <a:ext cx="445731" cy="1064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31912-5552-4FA3-A47B-96053309D283}">
      <dsp:nvSpPr>
        <dsp:cNvPr id="0" name=""/>
        <dsp:cNvSpPr/>
      </dsp:nvSpPr>
      <dsp:spPr>
        <a:xfrm>
          <a:off x="3350045" y="952699"/>
          <a:ext cx="365761" cy="914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3360758" y="963412"/>
        <a:ext cx="344335" cy="892975"/>
      </dsp:txXfrm>
    </dsp:sp>
    <dsp:sp modelId="{29821CFF-1B46-4E7D-9569-474F12706F4F}">
      <dsp:nvSpPr>
        <dsp:cNvPr id="0" name=""/>
        <dsp:cNvSpPr/>
      </dsp:nvSpPr>
      <dsp:spPr>
        <a:xfrm>
          <a:off x="1264544" y="1867101"/>
          <a:ext cx="2268381" cy="142451"/>
        </a:xfrm>
        <a:custGeom>
          <a:avLst/>
          <a:gdLst/>
          <a:ahLst/>
          <a:cxnLst/>
          <a:rect l="0" t="0" r="0" b="0"/>
          <a:pathLst>
            <a:path>
              <a:moveTo>
                <a:pt x="2268381" y="0"/>
              </a:moveTo>
              <a:lnTo>
                <a:pt x="2268381" y="71225"/>
              </a:lnTo>
              <a:lnTo>
                <a:pt x="0" y="71225"/>
              </a:lnTo>
              <a:lnTo>
                <a:pt x="0"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69621-033A-4C77-BC1C-84ACAAF5F820}">
      <dsp:nvSpPr>
        <dsp:cNvPr id="0" name=""/>
        <dsp:cNvSpPr/>
      </dsp:nvSpPr>
      <dsp:spPr>
        <a:xfrm>
          <a:off x="1127385"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1135419" y="2017586"/>
        <a:ext cx="258250" cy="898333"/>
      </dsp:txXfrm>
    </dsp:sp>
    <dsp:sp modelId="{335E5789-D1ED-49C6-A375-38D3D91654EC}">
      <dsp:nvSpPr>
        <dsp:cNvPr id="0" name=""/>
        <dsp:cNvSpPr/>
      </dsp:nvSpPr>
      <dsp:spPr>
        <a:xfrm>
          <a:off x="518790"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1A9745-0B04-41EB-8D5C-06F369741E64}">
      <dsp:nvSpPr>
        <dsp:cNvPr id="0" name=""/>
        <dsp:cNvSpPr/>
      </dsp:nvSpPr>
      <dsp:spPr>
        <a:xfrm>
          <a:off x="427350"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32706" y="3083819"/>
        <a:ext cx="172168" cy="903689"/>
      </dsp:txXfrm>
    </dsp:sp>
    <dsp:sp modelId="{5327C043-0AE0-4423-9D5F-E9341CF65B33}">
      <dsp:nvSpPr>
        <dsp:cNvPr id="0" name=""/>
        <dsp:cNvSpPr/>
      </dsp:nvSpPr>
      <dsp:spPr>
        <a:xfrm>
          <a:off x="266748"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097E88-33A3-44E4-A237-0F3D7960574A}">
      <dsp:nvSpPr>
        <dsp:cNvPr id="0" name=""/>
        <dsp:cNvSpPr/>
      </dsp:nvSpPr>
      <dsp:spPr>
        <a:xfrm>
          <a:off x="22085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23544" y="4138003"/>
        <a:ext cx="86408" cy="909025"/>
      </dsp:txXfrm>
    </dsp:sp>
    <dsp:sp modelId="{BDEC279D-FFEF-4A39-998B-E324FED7E877}">
      <dsp:nvSpPr>
        <dsp:cNvPr id="0" name=""/>
        <dsp:cNvSpPr/>
      </dsp:nvSpPr>
      <dsp:spPr>
        <a:xfrm>
          <a:off x="473070"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CCFE67-14EE-4E7B-BF7A-D180C233DDDA}">
      <dsp:nvSpPr>
        <dsp:cNvPr id="0" name=""/>
        <dsp:cNvSpPr/>
      </dsp:nvSpPr>
      <dsp:spPr>
        <a:xfrm>
          <a:off x="472898"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75586" y="4138003"/>
        <a:ext cx="86408" cy="909025"/>
      </dsp:txXfrm>
    </dsp:sp>
    <dsp:sp modelId="{7F10A260-FD17-4B3C-A5A2-C153928D18CA}">
      <dsp:nvSpPr>
        <dsp:cNvPr id="0" name=""/>
        <dsp:cNvSpPr/>
      </dsp:nvSpPr>
      <dsp:spPr>
        <a:xfrm>
          <a:off x="518790"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2F64D9-6299-491A-956C-6B7A81900BE2}">
      <dsp:nvSpPr>
        <dsp:cNvPr id="0" name=""/>
        <dsp:cNvSpPr/>
      </dsp:nvSpPr>
      <dsp:spPr>
        <a:xfrm>
          <a:off x="72494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727628" y="4138003"/>
        <a:ext cx="86408" cy="909025"/>
      </dsp:txXfrm>
    </dsp:sp>
    <dsp:sp modelId="{4950123E-FFBF-4858-8239-7F039A9D882F}">
      <dsp:nvSpPr>
        <dsp:cNvPr id="0" name=""/>
        <dsp:cNvSpPr/>
      </dsp:nvSpPr>
      <dsp:spPr>
        <a:xfrm>
          <a:off x="1218824"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1141A3-1FE4-4AFB-9063-BE71002BAA82}">
      <dsp:nvSpPr>
        <dsp:cNvPr id="0" name=""/>
        <dsp:cNvSpPr/>
      </dsp:nvSpPr>
      <dsp:spPr>
        <a:xfrm>
          <a:off x="1183477"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188833" y="3083819"/>
        <a:ext cx="172168" cy="903689"/>
      </dsp:txXfrm>
    </dsp:sp>
    <dsp:sp modelId="{C85302F1-0A71-48EC-81B4-3042C68C83E0}">
      <dsp:nvSpPr>
        <dsp:cNvPr id="0" name=""/>
        <dsp:cNvSpPr/>
      </dsp:nvSpPr>
      <dsp:spPr>
        <a:xfrm>
          <a:off x="1022875"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094BA8-2688-421B-A269-132485AD5BE9}">
      <dsp:nvSpPr>
        <dsp:cNvPr id="0" name=""/>
        <dsp:cNvSpPr/>
      </dsp:nvSpPr>
      <dsp:spPr>
        <a:xfrm>
          <a:off x="976983"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979671" y="4138003"/>
        <a:ext cx="86408" cy="909025"/>
      </dsp:txXfrm>
    </dsp:sp>
    <dsp:sp modelId="{2AC19DEB-4530-4323-ADEE-D1C1079C3413}">
      <dsp:nvSpPr>
        <dsp:cNvPr id="0" name=""/>
        <dsp:cNvSpPr/>
      </dsp:nvSpPr>
      <dsp:spPr>
        <a:xfrm>
          <a:off x="1229198"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FAD074-59CE-4D06-BF7C-738300601148}">
      <dsp:nvSpPr>
        <dsp:cNvPr id="0" name=""/>
        <dsp:cNvSpPr/>
      </dsp:nvSpPr>
      <dsp:spPr>
        <a:xfrm>
          <a:off x="122902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231713" y="4138003"/>
        <a:ext cx="86408" cy="909025"/>
      </dsp:txXfrm>
    </dsp:sp>
    <dsp:sp modelId="{0DBFBD99-AFE2-43AD-87F1-144223E25967}">
      <dsp:nvSpPr>
        <dsp:cNvPr id="0" name=""/>
        <dsp:cNvSpPr/>
      </dsp:nvSpPr>
      <dsp:spPr>
        <a:xfrm>
          <a:off x="1274918"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80B778-165B-49B4-9873-59EFB37CE739}">
      <dsp:nvSpPr>
        <dsp:cNvPr id="0" name=""/>
        <dsp:cNvSpPr/>
      </dsp:nvSpPr>
      <dsp:spPr>
        <a:xfrm>
          <a:off x="1481068"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483756" y="4138003"/>
        <a:ext cx="86408" cy="909025"/>
      </dsp:txXfrm>
    </dsp:sp>
    <dsp:sp modelId="{03308B16-B089-47D5-A899-4F91A44A7B26}">
      <dsp:nvSpPr>
        <dsp:cNvPr id="0" name=""/>
        <dsp:cNvSpPr/>
      </dsp:nvSpPr>
      <dsp:spPr>
        <a:xfrm>
          <a:off x="1264544"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F82EE-2E10-4BB3-8DB7-C8812A60C8DF}">
      <dsp:nvSpPr>
        <dsp:cNvPr id="0" name=""/>
        <dsp:cNvSpPr/>
      </dsp:nvSpPr>
      <dsp:spPr>
        <a:xfrm>
          <a:off x="1939605"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944961" y="3083819"/>
        <a:ext cx="172168" cy="903689"/>
      </dsp:txXfrm>
    </dsp:sp>
    <dsp:sp modelId="{1B932097-B8A3-4C7C-9D89-ADD76A9E1951}">
      <dsp:nvSpPr>
        <dsp:cNvPr id="0" name=""/>
        <dsp:cNvSpPr/>
      </dsp:nvSpPr>
      <dsp:spPr>
        <a:xfrm>
          <a:off x="1779003"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E21C97-CFB3-488C-9690-39624A4F474E}">
      <dsp:nvSpPr>
        <dsp:cNvPr id="0" name=""/>
        <dsp:cNvSpPr/>
      </dsp:nvSpPr>
      <dsp:spPr>
        <a:xfrm>
          <a:off x="173311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735798" y="4138003"/>
        <a:ext cx="86408" cy="909025"/>
      </dsp:txXfrm>
    </dsp:sp>
    <dsp:sp modelId="{5F68FC9B-0873-49FB-BA06-9559249BDA60}">
      <dsp:nvSpPr>
        <dsp:cNvPr id="0" name=""/>
        <dsp:cNvSpPr/>
      </dsp:nvSpPr>
      <dsp:spPr>
        <a:xfrm>
          <a:off x="1985325"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DE2679-12F2-4C8D-AEA2-4D1AC145C0D6}">
      <dsp:nvSpPr>
        <dsp:cNvPr id="0" name=""/>
        <dsp:cNvSpPr/>
      </dsp:nvSpPr>
      <dsp:spPr>
        <a:xfrm>
          <a:off x="1985153"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987841" y="4138003"/>
        <a:ext cx="86408" cy="909025"/>
      </dsp:txXfrm>
    </dsp:sp>
    <dsp:sp modelId="{C6C1D06B-E4FE-48F5-84A1-A0A770AB4B32}">
      <dsp:nvSpPr>
        <dsp:cNvPr id="0" name=""/>
        <dsp:cNvSpPr/>
      </dsp:nvSpPr>
      <dsp:spPr>
        <a:xfrm>
          <a:off x="2031045"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A434A1-2BE0-4DD7-8580-FE43FB26D727}">
      <dsp:nvSpPr>
        <dsp:cNvPr id="0" name=""/>
        <dsp:cNvSpPr/>
      </dsp:nvSpPr>
      <dsp:spPr>
        <a:xfrm>
          <a:off x="223719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239883" y="4138003"/>
        <a:ext cx="86408" cy="909025"/>
      </dsp:txXfrm>
    </dsp:sp>
    <dsp:sp modelId="{2051B1A5-E8F0-4595-AAF8-7564E648DF25}">
      <dsp:nvSpPr>
        <dsp:cNvPr id="0" name=""/>
        <dsp:cNvSpPr/>
      </dsp:nvSpPr>
      <dsp:spPr>
        <a:xfrm>
          <a:off x="3487205" y="1867101"/>
          <a:ext cx="91440" cy="142451"/>
        </a:xfrm>
        <a:custGeom>
          <a:avLst/>
          <a:gdLst/>
          <a:ahLst/>
          <a:cxnLst/>
          <a:rect l="0" t="0" r="0" b="0"/>
          <a:pathLst>
            <a:path>
              <a:moveTo>
                <a:pt x="45720" y="0"/>
              </a:moveTo>
              <a:lnTo>
                <a:pt x="45720"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4E8DCC-D11E-4668-82CE-86B2F2D441BD}">
      <dsp:nvSpPr>
        <dsp:cNvPr id="0" name=""/>
        <dsp:cNvSpPr/>
      </dsp:nvSpPr>
      <dsp:spPr>
        <a:xfrm>
          <a:off x="3395766"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3403800" y="2017586"/>
        <a:ext cx="258250" cy="898333"/>
      </dsp:txXfrm>
    </dsp:sp>
    <dsp:sp modelId="{7441493A-84FD-4B7C-81DA-8B690B2B6EBF}">
      <dsp:nvSpPr>
        <dsp:cNvPr id="0" name=""/>
        <dsp:cNvSpPr/>
      </dsp:nvSpPr>
      <dsp:spPr>
        <a:xfrm>
          <a:off x="2787172"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C36EE6-9D78-4BCD-8332-B6F67FA16957}">
      <dsp:nvSpPr>
        <dsp:cNvPr id="0" name=""/>
        <dsp:cNvSpPr/>
      </dsp:nvSpPr>
      <dsp:spPr>
        <a:xfrm>
          <a:off x="2695732"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701088" y="3083819"/>
        <a:ext cx="172168" cy="903689"/>
      </dsp:txXfrm>
    </dsp:sp>
    <dsp:sp modelId="{6CBB8BE4-DEAD-4936-81A1-906BC6FEC3D2}">
      <dsp:nvSpPr>
        <dsp:cNvPr id="0" name=""/>
        <dsp:cNvSpPr/>
      </dsp:nvSpPr>
      <dsp:spPr>
        <a:xfrm>
          <a:off x="2535130"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CBD8B3-99D7-4CBD-A377-FF8DB4FE8534}">
      <dsp:nvSpPr>
        <dsp:cNvPr id="0" name=""/>
        <dsp:cNvSpPr/>
      </dsp:nvSpPr>
      <dsp:spPr>
        <a:xfrm>
          <a:off x="248923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491925" y="4138003"/>
        <a:ext cx="86408" cy="909025"/>
      </dsp:txXfrm>
    </dsp:sp>
    <dsp:sp modelId="{12755046-906D-4B35-A605-7D7ABB2C5893}">
      <dsp:nvSpPr>
        <dsp:cNvPr id="0" name=""/>
        <dsp:cNvSpPr/>
      </dsp:nvSpPr>
      <dsp:spPr>
        <a:xfrm>
          <a:off x="2741452"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A9539-7189-4CD5-965B-3C344B63AA53}">
      <dsp:nvSpPr>
        <dsp:cNvPr id="0" name=""/>
        <dsp:cNvSpPr/>
      </dsp:nvSpPr>
      <dsp:spPr>
        <a:xfrm>
          <a:off x="274128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743968" y="4138003"/>
        <a:ext cx="86408" cy="909025"/>
      </dsp:txXfrm>
    </dsp:sp>
    <dsp:sp modelId="{FAC4BBC9-A7F3-4400-A0A5-9CBD1687F873}">
      <dsp:nvSpPr>
        <dsp:cNvPr id="0" name=""/>
        <dsp:cNvSpPr/>
      </dsp:nvSpPr>
      <dsp:spPr>
        <a:xfrm>
          <a:off x="2787172"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0B6127-9B35-4E5A-BF33-F5921236457C}">
      <dsp:nvSpPr>
        <dsp:cNvPr id="0" name=""/>
        <dsp:cNvSpPr/>
      </dsp:nvSpPr>
      <dsp:spPr>
        <a:xfrm>
          <a:off x="299332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996010" y="4138003"/>
        <a:ext cx="86408" cy="909025"/>
      </dsp:txXfrm>
    </dsp:sp>
    <dsp:sp modelId="{11C40B33-C2F2-4D4D-BA36-435022235780}">
      <dsp:nvSpPr>
        <dsp:cNvPr id="0" name=""/>
        <dsp:cNvSpPr/>
      </dsp:nvSpPr>
      <dsp:spPr>
        <a:xfrm>
          <a:off x="3487205"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32467-89C3-4E03-9E31-B8B8447FE18B}">
      <dsp:nvSpPr>
        <dsp:cNvPr id="0" name=""/>
        <dsp:cNvSpPr/>
      </dsp:nvSpPr>
      <dsp:spPr>
        <a:xfrm>
          <a:off x="3451859"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457215" y="3083819"/>
        <a:ext cx="172168" cy="903689"/>
      </dsp:txXfrm>
    </dsp:sp>
    <dsp:sp modelId="{A0BB19F0-6A90-437F-ADF2-F87BE620D33E}">
      <dsp:nvSpPr>
        <dsp:cNvPr id="0" name=""/>
        <dsp:cNvSpPr/>
      </dsp:nvSpPr>
      <dsp:spPr>
        <a:xfrm>
          <a:off x="3291257"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9C383C-42A4-4865-948F-3FBCA60C2DA7}">
      <dsp:nvSpPr>
        <dsp:cNvPr id="0" name=""/>
        <dsp:cNvSpPr/>
      </dsp:nvSpPr>
      <dsp:spPr>
        <a:xfrm>
          <a:off x="324536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248053" y="4138003"/>
        <a:ext cx="86408" cy="909025"/>
      </dsp:txXfrm>
    </dsp:sp>
    <dsp:sp modelId="{EEB1D750-0362-4BFF-9185-0F9F06F94900}">
      <dsp:nvSpPr>
        <dsp:cNvPr id="0" name=""/>
        <dsp:cNvSpPr/>
      </dsp:nvSpPr>
      <dsp:spPr>
        <a:xfrm>
          <a:off x="3497579"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96C7B7-6F9F-4317-AB88-CD563E9CFE7C}">
      <dsp:nvSpPr>
        <dsp:cNvPr id="0" name=""/>
        <dsp:cNvSpPr/>
      </dsp:nvSpPr>
      <dsp:spPr>
        <a:xfrm>
          <a:off x="349740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500095" y="4138003"/>
        <a:ext cx="86408" cy="909025"/>
      </dsp:txXfrm>
    </dsp:sp>
    <dsp:sp modelId="{C704D045-9E4A-40D7-9BD2-488D4C14C882}">
      <dsp:nvSpPr>
        <dsp:cNvPr id="0" name=""/>
        <dsp:cNvSpPr/>
      </dsp:nvSpPr>
      <dsp:spPr>
        <a:xfrm>
          <a:off x="3543299"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5D150A-5CB9-4923-83DD-A1C8C51D77CE}">
      <dsp:nvSpPr>
        <dsp:cNvPr id="0" name=""/>
        <dsp:cNvSpPr/>
      </dsp:nvSpPr>
      <dsp:spPr>
        <a:xfrm>
          <a:off x="374944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752137" y="4138003"/>
        <a:ext cx="86408" cy="909025"/>
      </dsp:txXfrm>
    </dsp:sp>
    <dsp:sp modelId="{FD5C665F-8132-4549-BFC2-EDE2959CF7C6}">
      <dsp:nvSpPr>
        <dsp:cNvPr id="0" name=""/>
        <dsp:cNvSpPr/>
      </dsp:nvSpPr>
      <dsp:spPr>
        <a:xfrm>
          <a:off x="3532925"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74506-A70E-4FB3-84F8-2B0398F942DB}">
      <dsp:nvSpPr>
        <dsp:cNvPr id="0" name=""/>
        <dsp:cNvSpPr/>
      </dsp:nvSpPr>
      <dsp:spPr>
        <a:xfrm>
          <a:off x="4207986"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213342" y="3083819"/>
        <a:ext cx="172168" cy="903689"/>
      </dsp:txXfrm>
    </dsp:sp>
    <dsp:sp modelId="{77555675-7C61-42FC-95F0-7F4A9B6F768F}">
      <dsp:nvSpPr>
        <dsp:cNvPr id="0" name=""/>
        <dsp:cNvSpPr/>
      </dsp:nvSpPr>
      <dsp:spPr>
        <a:xfrm>
          <a:off x="4047384"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2203B2-603F-43D5-A04D-7D7626299978}">
      <dsp:nvSpPr>
        <dsp:cNvPr id="0" name=""/>
        <dsp:cNvSpPr/>
      </dsp:nvSpPr>
      <dsp:spPr>
        <a:xfrm>
          <a:off x="400149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004180" y="4138003"/>
        <a:ext cx="86408" cy="909025"/>
      </dsp:txXfrm>
    </dsp:sp>
    <dsp:sp modelId="{62D7D6DB-EABE-48D1-85F0-F9D8EB3B20BB}">
      <dsp:nvSpPr>
        <dsp:cNvPr id="0" name=""/>
        <dsp:cNvSpPr/>
      </dsp:nvSpPr>
      <dsp:spPr>
        <a:xfrm>
          <a:off x="4253707"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C6FAE9-175F-4968-BF28-2D0FE4DE556D}">
      <dsp:nvSpPr>
        <dsp:cNvPr id="0" name=""/>
        <dsp:cNvSpPr/>
      </dsp:nvSpPr>
      <dsp:spPr>
        <a:xfrm>
          <a:off x="425353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256222" y="4138003"/>
        <a:ext cx="86408" cy="909025"/>
      </dsp:txXfrm>
    </dsp:sp>
    <dsp:sp modelId="{7C1F2111-3EA8-420D-9440-E3AF6FA156EF}">
      <dsp:nvSpPr>
        <dsp:cNvPr id="0" name=""/>
        <dsp:cNvSpPr/>
      </dsp:nvSpPr>
      <dsp:spPr>
        <a:xfrm>
          <a:off x="4299427"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742C79-8D42-48F1-AEA0-5A23696408DB}">
      <dsp:nvSpPr>
        <dsp:cNvPr id="0" name=""/>
        <dsp:cNvSpPr/>
      </dsp:nvSpPr>
      <dsp:spPr>
        <a:xfrm>
          <a:off x="450557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508265" y="4138003"/>
        <a:ext cx="86408" cy="909025"/>
      </dsp:txXfrm>
    </dsp:sp>
    <dsp:sp modelId="{5451CF33-C6D4-4E9A-92E3-93EFE9A52E01}">
      <dsp:nvSpPr>
        <dsp:cNvPr id="0" name=""/>
        <dsp:cNvSpPr/>
      </dsp:nvSpPr>
      <dsp:spPr>
        <a:xfrm>
          <a:off x="3532925" y="1867101"/>
          <a:ext cx="2268381" cy="142451"/>
        </a:xfrm>
        <a:custGeom>
          <a:avLst/>
          <a:gdLst/>
          <a:ahLst/>
          <a:cxnLst/>
          <a:rect l="0" t="0" r="0" b="0"/>
          <a:pathLst>
            <a:path>
              <a:moveTo>
                <a:pt x="0" y="0"/>
              </a:moveTo>
              <a:lnTo>
                <a:pt x="0" y="71225"/>
              </a:lnTo>
              <a:lnTo>
                <a:pt x="2268381" y="71225"/>
              </a:lnTo>
              <a:lnTo>
                <a:pt x="2268381"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0921A9-B81E-40FB-B736-AA718165414D}">
      <dsp:nvSpPr>
        <dsp:cNvPr id="0" name=""/>
        <dsp:cNvSpPr/>
      </dsp:nvSpPr>
      <dsp:spPr>
        <a:xfrm>
          <a:off x="5664148"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672182" y="2017586"/>
        <a:ext cx="258250" cy="898333"/>
      </dsp:txXfrm>
    </dsp:sp>
    <dsp:sp modelId="{D3202DC7-92EB-438F-A162-45F021D23ECB}">
      <dsp:nvSpPr>
        <dsp:cNvPr id="0" name=""/>
        <dsp:cNvSpPr/>
      </dsp:nvSpPr>
      <dsp:spPr>
        <a:xfrm>
          <a:off x="5055554"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AADBCE-D9FE-4B58-99FD-C909C238A031}">
      <dsp:nvSpPr>
        <dsp:cNvPr id="0" name=""/>
        <dsp:cNvSpPr/>
      </dsp:nvSpPr>
      <dsp:spPr>
        <a:xfrm>
          <a:off x="4964114"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969470" y="3083819"/>
        <a:ext cx="172168" cy="903689"/>
      </dsp:txXfrm>
    </dsp:sp>
    <dsp:sp modelId="{24EF10C0-639A-427D-942F-623A1AFB42DC}">
      <dsp:nvSpPr>
        <dsp:cNvPr id="0" name=""/>
        <dsp:cNvSpPr/>
      </dsp:nvSpPr>
      <dsp:spPr>
        <a:xfrm>
          <a:off x="4803512"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5F1788-BCEF-40F5-8EAD-065B71446C21}">
      <dsp:nvSpPr>
        <dsp:cNvPr id="0" name=""/>
        <dsp:cNvSpPr/>
      </dsp:nvSpPr>
      <dsp:spPr>
        <a:xfrm>
          <a:off x="475761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760307" y="4138003"/>
        <a:ext cx="86408" cy="909025"/>
      </dsp:txXfrm>
    </dsp:sp>
    <dsp:sp modelId="{77DD074F-62E7-464E-9F08-CF8794E4AC33}">
      <dsp:nvSpPr>
        <dsp:cNvPr id="0" name=""/>
        <dsp:cNvSpPr/>
      </dsp:nvSpPr>
      <dsp:spPr>
        <a:xfrm>
          <a:off x="5009834"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B6FE31-4E5F-44F3-A21A-7CC93EEEAC40}">
      <dsp:nvSpPr>
        <dsp:cNvPr id="0" name=""/>
        <dsp:cNvSpPr/>
      </dsp:nvSpPr>
      <dsp:spPr>
        <a:xfrm>
          <a:off x="500966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012350" y="4138003"/>
        <a:ext cx="86408" cy="909025"/>
      </dsp:txXfrm>
    </dsp:sp>
    <dsp:sp modelId="{484B8929-3FD5-46DA-B292-631301A68EAF}">
      <dsp:nvSpPr>
        <dsp:cNvPr id="0" name=""/>
        <dsp:cNvSpPr/>
      </dsp:nvSpPr>
      <dsp:spPr>
        <a:xfrm>
          <a:off x="5055554"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E7DFA3-7E8E-4507-AFE8-56F2C80478C2}">
      <dsp:nvSpPr>
        <dsp:cNvPr id="0" name=""/>
        <dsp:cNvSpPr/>
      </dsp:nvSpPr>
      <dsp:spPr>
        <a:xfrm>
          <a:off x="526170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264392" y="4138003"/>
        <a:ext cx="86408" cy="909025"/>
      </dsp:txXfrm>
    </dsp:sp>
    <dsp:sp modelId="{47ED3D2D-92BB-49CF-B77A-ACFF273F86E8}">
      <dsp:nvSpPr>
        <dsp:cNvPr id="0" name=""/>
        <dsp:cNvSpPr/>
      </dsp:nvSpPr>
      <dsp:spPr>
        <a:xfrm>
          <a:off x="5755587"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56A77D-72EB-479E-826C-2ED764D851DF}">
      <dsp:nvSpPr>
        <dsp:cNvPr id="0" name=""/>
        <dsp:cNvSpPr/>
      </dsp:nvSpPr>
      <dsp:spPr>
        <a:xfrm>
          <a:off x="5720241"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725597" y="3083819"/>
        <a:ext cx="172168" cy="903689"/>
      </dsp:txXfrm>
    </dsp:sp>
    <dsp:sp modelId="{526B3FA6-FE30-4C0D-A8C5-53F90E5E1EA3}">
      <dsp:nvSpPr>
        <dsp:cNvPr id="0" name=""/>
        <dsp:cNvSpPr/>
      </dsp:nvSpPr>
      <dsp:spPr>
        <a:xfrm>
          <a:off x="5559639"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F0EFB3-C401-44CB-BAE9-67D80B661237}">
      <dsp:nvSpPr>
        <dsp:cNvPr id="0" name=""/>
        <dsp:cNvSpPr/>
      </dsp:nvSpPr>
      <dsp:spPr>
        <a:xfrm>
          <a:off x="551374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516434" y="4138003"/>
        <a:ext cx="86408" cy="909025"/>
      </dsp:txXfrm>
    </dsp:sp>
    <dsp:sp modelId="{C7A537C1-CE5D-4B20-B92C-5030A9214E6F}">
      <dsp:nvSpPr>
        <dsp:cNvPr id="0" name=""/>
        <dsp:cNvSpPr/>
      </dsp:nvSpPr>
      <dsp:spPr>
        <a:xfrm>
          <a:off x="5765961"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7A7FD-D10B-4037-B644-81FBA66B575B}">
      <dsp:nvSpPr>
        <dsp:cNvPr id="0" name=""/>
        <dsp:cNvSpPr/>
      </dsp:nvSpPr>
      <dsp:spPr>
        <a:xfrm>
          <a:off x="576578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768477" y="4138003"/>
        <a:ext cx="86408" cy="909025"/>
      </dsp:txXfrm>
    </dsp:sp>
    <dsp:sp modelId="{8B601D72-87C9-4570-A39C-864E24E1D0F0}">
      <dsp:nvSpPr>
        <dsp:cNvPr id="0" name=""/>
        <dsp:cNvSpPr/>
      </dsp:nvSpPr>
      <dsp:spPr>
        <a:xfrm>
          <a:off x="5811681" y="3992864"/>
          <a:ext cx="241668" cy="130392"/>
        </a:xfrm>
        <a:custGeom>
          <a:avLst/>
          <a:gdLst/>
          <a:ahLst/>
          <a:cxnLst/>
          <a:rect l="0" t="0" r="0" b="0"/>
          <a:pathLst>
            <a:path>
              <a:moveTo>
                <a:pt x="0" y="0"/>
              </a:moveTo>
              <a:lnTo>
                <a:pt x="0" y="65196"/>
              </a:lnTo>
              <a:lnTo>
                <a:pt x="241668" y="65196"/>
              </a:lnTo>
              <a:lnTo>
                <a:pt x="241668" y="1303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989AC-8D8E-4AE7-B1B4-C4581676CF8D}">
      <dsp:nvSpPr>
        <dsp:cNvPr id="0" name=""/>
        <dsp:cNvSpPr/>
      </dsp:nvSpPr>
      <dsp:spPr>
        <a:xfrm>
          <a:off x="6007457" y="4123256"/>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010145" y="4125944"/>
        <a:ext cx="86408" cy="909025"/>
      </dsp:txXfrm>
    </dsp:sp>
    <dsp:sp modelId="{99CDAD42-4E99-488D-8387-B5CD31683C43}">
      <dsp:nvSpPr>
        <dsp:cNvPr id="0" name=""/>
        <dsp:cNvSpPr/>
      </dsp:nvSpPr>
      <dsp:spPr>
        <a:xfrm>
          <a:off x="5801307"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3A43F-3FB6-4434-8E3A-2694C99E87DF}">
      <dsp:nvSpPr>
        <dsp:cNvPr id="0" name=""/>
        <dsp:cNvSpPr/>
      </dsp:nvSpPr>
      <dsp:spPr>
        <a:xfrm>
          <a:off x="6476368"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481724" y="3083819"/>
        <a:ext cx="172168" cy="903689"/>
      </dsp:txXfrm>
    </dsp:sp>
    <dsp:sp modelId="{92FD76BE-16BE-457F-A4B9-C7EA5CEB9170}">
      <dsp:nvSpPr>
        <dsp:cNvPr id="0" name=""/>
        <dsp:cNvSpPr/>
      </dsp:nvSpPr>
      <dsp:spPr>
        <a:xfrm>
          <a:off x="6315766"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171F41-9478-4999-AA51-7E25729FC5DF}">
      <dsp:nvSpPr>
        <dsp:cNvPr id="0" name=""/>
        <dsp:cNvSpPr/>
      </dsp:nvSpPr>
      <dsp:spPr>
        <a:xfrm>
          <a:off x="626987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272562" y="4138003"/>
        <a:ext cx="86408" cy="909025"/>
      </dsp:txXfrm>
    </dsp:sp>
    <dsp:sp modelId="{A4D9CD38-6BBD-4349-8235-C082858DAA9F}">
      <dsp:nvSpPr>
        <dsp:cNvPr id="0" name=""/>
        <dsp:cNvSpPr/>
      </dsp:nvSpPr>
      <dsp:spPr>
        <a:xfrm>
          <a:off x="6522089"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D04F1-E1C1-47BE-A2D9-F0C0513500B0}">
      <dsp:nvSpPr>
        <dsp:cNvPr id="0" name=""/>
        <dsp:cNvSpPr/>
      </dsp:nvSpPr>
      <dsp:spPr>
        <a:xfrm>
          <a:off x="652191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524604" y="4138003"/>
        <a:ext cx="86408" cy="909025"/>
      </dsp:txXfrm>
    </dsp:sp>
    <dsp:sp modelId="{4CD4A34E-D059-4561-B1A8-B3E398FE8278}">
      <dsp:nvSpPr>
        <dsp:cNvPr id="0" name=""/>
        <dsp:cNvSpPr/>
      </dsp:nvSpPr>
      <dsp:spPr>
        <a:xfrm>
          <a:off x="6567809" y="3992864"/>
          <a:ext cx="241668" cy="130392"/>
        </a:xfrm>
        <a:custGeom>
          <a:avLst/>
          <a:gdLst/>
          <a:ahLst/>
          <a:cxnLst/>
          <a:rect l="0" t="0" r="0" b="0"/>
          <a:pathLst>
            <a:path>
              <a:moveTo>
                <a:pt x="0" y="0"/>
              </a:moveTo>
              <a:lnTo>
                <a:pt x="0" y="65196"/>
              </a:lnTo>
              <a:lnTo>
                <a:pt x="241668" y="65196"/>
              </a:lnTo>
              <a:lnTo>
                <a:pt x="241668" y="1303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CA594E-7D4F-4C4D-9E9E-E3CE8BA512F0}">
      <dsp:nvSpPr>
        <dsp:cNvPr id="0" name=""/>
        <dsp:cNvSpPr/>
      </dsp:nvSpPr>
      <dsp:spPr>
        <a:xfrm>
          <a:off x="6763585" y="4123256"/>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766273" y="4125944"/>
        <a:ext cx="86408" cy="909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31912-5552-4FA3-A47B-96053309D283}">
      <dsp:nvSpPr>
        <dsp:cNvPr id="0" name=""/>
        <dsp:cNvSpPr/>
      </dsp:nvSpPr>
      <dsp:spPr>
        <a:xfrm>
          <a:off x="3350045" y="952699"/>
          <a:ext cx="365761" cy="914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3360758" y="963412"/>
        <a:ext cx="344335" cy="892975"/>
      </dsp:txXfrm>
    </dsp:sp>
    <dsp:sp modelId="{29821CFF-1B46-4E7D-9569-474F12706F4F}">
      <dsp:nvSpPr>
        <dsp:cNvPr id="0" name=""/>
        <dsp:cNvSpPr/>
      </dsp:nvSpPr>
      <dsp:spPr>
        <a:xfrm>
          <a:off x="1264544" y="1867101"/>
          <a:ext cx="2268381" cy="142451"/>
        </a:xfrm>
        <a:custGeom>
          <a:avLst/>
          <a:gdLst/>
          <a:ahLst/>
          <a:cxnLst/>
          <a:rect l="0" t="0" r="0" b="0"/>
          <a:pathLst>
            <a:path>
              <a:moveTo>
                <a:pt x="2268381" y="0"/>
              </a:moveTo>
              <a:lnTo>
                <a:pt x="2268381" y="71225"/>
              </a:lnTo>
              <a:lnTo>
                <a:pt x="0" y="71225"/>
              </a:lnTo>
              <a:lnTo>
                <a:pt x="0"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69621-033A-4C77-BC1C-84ACAAF5F820}">
      <dsp:nvSpPr>
        <dsp:cNvPr id="0" name=""/>
        <dsp:cNvSpPr/>
      </dsp:nvSpPr>
      <dsp:spPr>
        <a:xfrm>
          <a:off x="1127385"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1135419" y="2017586"/>
        <a:ext cx="258250" cy="898333"/>
      </dsp:txXfrm>
    </dsp:sp>
    <dsp:sp modelId="{335E5789-D1ED-49C6-A375-38D3D91654EC}">
      <dsp:nvSpPr>
        <dsp:cNvPr id="0" name=""/>
        <dsp:cNvSpPr/>
      </dsp:nvSpPr>
      <dsp:spPr>
        <a:xfrm>
          <a:off x="518790"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1A9745-0B04-41EB-8D5C-06F369741E64}">
      <dsp:nvSpPr>
        <dsp:cNvPr id="0" name=""/>
        <dsp:cNvSpPr/>
      </dsp:nvSpPr>
      <dsp:spPr>
        <a:xfrm>
          <a:off x="427350"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32706" y="3083819"/>
        <a:ext cx="172168" cy="903689"/>
      </dsp:txXfrm>
    </dsp:sp>
    <dsp:sp modelId="{5327C043-0AE0-4423-9D5F-E9341CF65B33}">
      <dsp:nvSpPr>
        <dsp:cNvPr id="0" name=""/>
        <dsp:cNvSpPr/>
      </dsp:nvSpPr>
      <dsp:spPr>
        <a:xfrm>
          <a:off x="266748"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097E88-33A3-44E4-A237-0F3D7960574A}">
      <dsp:nvSpPr>
        <dsp:cNvPr id="0" name=""/>
        <dsp:cNvSpPr/>
      </dsp:nvSpPr>
      <dsp:spPr>
        <a:xfrm>
          <a:off x="22085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23544" y="4138003"/>
        <a:ext cx="86408" cy="909025"/>
      </dsp:txXfrm>
    </dsp:sp>
    <dsp:sp modelId="{BDEC279D-FFEF-4A39-998B-E324FED7E877}">
      <dsp:nvSpPr>
        <dsp:cNvPr id="0" name=""/>
        <dsp:cNvSpPr/>
      </dsp:nvSpPr>
      <dsp:spPr>
        <a:xfrm>
          <a:off x="473070"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CCFE67-14EE-4E7B-BF7A-D180C233DDDA}">
      <dsp:nvSpPr>
        <dsp:cNvPr id="0" name=""/>
        <dsp:cNvSpPr/>
      </dsp:nvSpPr>
      <dsp:spPr>
        <a:xfrm>
          <a:off x="472898"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75586" y="4138003"/>
        <a:ext cx="86408" cy="909025"/>
      </dsp:txXfrm>
    </dsp:sp>
    <dsp:sp modelId="{7F10A260-FD17-4B3C-A5A2-C153928D18CA}">
      <dsp:nvSpPr>
        <dsp:cNvPr id="0" name=""/>
        <dsp:cNvSpPr/>
      </dsp:nvSpPr>
      <dsp:spPr>
        <a:xfrm>
          <a:off x="518790"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2F64D9-6299-491A-956C-6B7A81900BE2}">
      <dsp:nvSpPr>
        <dsp:cNvPr id="0" name=""/>
        <dsp:cNvSpPr/>
      </dsp:nvSpPr>
      <dsp:spPr>
        <a:xfrm>
          <a:off x="72494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727628" y="4138003"/>
        <a:ext cx="86408" cy="909025"/>
      </dsp:txXfrm>
    </dsp:sp>
    <dsp:sp modelId="{4950123E-FFBF-4858-8239-7F039A9D882F}">
      <dsp:nvSpPr>
        <dsp:cNvPr id="0" name=""/>
        <dsp:cNvSpPr/>
      </dsp:nvSpPr>
      <dsp:spPr>
        <a:xfrm>
          <a:off x="1218824"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1141A3-1FE4-4AFB-9063-BE71002BAA82}">
      <dsp:nvSpPr>
        <dsp:cNvPr id="0" name=""/>
        <dsp:cNvSpPr/>
      </dsp:nvSpPr>
      <dsp:spPr>
        <a:xfrm>
          <a:off x="1183477"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188833" y="3083819"/>
        <a:ext cx="172168" cy="903689"/>
      </dsp:txXfrm>
    </dsp:sp>
    <dsp:sp modelId="{C85302F1-0A71-48EC-81B4-3042C68C83E0}">
      <dsp:nvSpPr>
        <dsp:cNvPr id="0" name=""/>
        <dsp:cNvSpPr/>
      </dsp:nvSpPr>
      <dsp:spPr>
        <a:xfrm>
          <a:off x="1022875"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094BA8-2688-421B-A269-132485AD5BE9}">
      <dsp:nvSpPr>
        <dsp:cNvPr id="0" name=""/>
        <dsp:cNvSpPr/>
      </dsp:nvSpPr>
      <dsp:spPr>
        <a:xfrm>
          <a:off x="976983"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979671" y="4138003"/>
        <a:ext cx="86408" cy="909025"/>
      </dsp:txXfrm>
    </dsp:sp>
    <dsp:sp modelId="{2AC19DEB-4530-4323-ADEE-D1C1079C3413}">
      <dsp:nvSpPr>
        <dsp:cNvPr id="0" name=""/>
        <dsp:cNvSpPr/>
      </dsp:nvSpPr>
      <dsp:spPr>
        <a:xfrm>
          <a:off x="1229198"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FAD074-59CE-4D06-BF7C-738300601148}">
      <dsp:nvSpPr>
        <dsp:cNvPr id="0" name=""/>
        <dsp:cNvSpPr/>
      </dsp:nvSpPr>
      <dsp:spPr>
        <a:xfrm>
          <a:off x="122902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231713" y="4138003"/>
        <a:ext cx="86408" cy="909025"/>
      </dsp:txXfrm>
    </dsp:sp>
    <dsp:sp modelId="{0DBFBD99-AFE2-43AD-87F1-144223E25967}">
      <dsp:nvSpPr>
        <dsp:cNvPr id="0" name=""/>
        <dsp:cNvSpPr/>
      </dsp:nvSpPr>
      <dsp:spPr>
        <a:xfrm>
          <a:off x="1274918"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80B778-165B-49B4-9873-59EFB37CE739}">
      <dsp:nvSpPr>
        <dsp:cNvPr id="0" name=""/>
        <dsp:cNvSpPr/>
      </dsp:nvSpPr>
      <dsp:spPr>
        <a:xfrm>
          <a:off x="1481068"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483756" y="4138003"/>
        <a:ext cx="86408" cy="909025"/>
      </dsp:txXfrm>
    </dsp:sp>
    <dsp:sp modelId="{03308B16-B089-47D5-A899-4F91A44A7B26}">
      <dsp:nvSpPr>
        <dsp:cNvPr id="0" name=""/>
        <dsp:cNvSpPr/>
      </dsp:nvSpPr>
      <dsp:spPr>
        <a:xfrm>
          <a:off x="1264544"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F82EE-2E10-4BB3-8DB7-C8812A60C8DF}">
      <dsp:nvSpPr>
        <dsp:cNvPr id="0" name=""/>
        <dsp:cNvSpPr/>
      </dsp:nvSpPr>
      <dsp:spPr>
        <a:xfrm>
          <a:off x="1939605"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944961" y="3083819"/>
        <a:ext cx="172168" cy="903689"/>
      </dsp:txXfrm>
    </dsp:sp>
    <dsp:sp modelId="{1B932097-B8A3-4C7C-9D89-ADD76A9E1951}">
      <dsp:nvSpPr>
        <dsp:cNvPr id="0" name=""/>
        <dsp:cNvSpPr/>
      </dsp:nvSpPr>
      <dsp:spPr>
        <a:xfrm>
          <a:off x="1779003"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E21C97-CFB3-488C-9690-39624A4F474E}">
      <dsp:nvSpPr>
        <dsp:cNvPr id="0" name=""/>
        <dsp:cNvSpPr/>
      </dsp:nvSpPr>
      <dsp:spPr>
        <a:xfrm>
          <a:off x="173311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735798" y="4138003"/>
        <a:ext cx="86408" cy="909025"/>
      </dsp:txXfrm>
    </dsp:sp>
    <dsp:sp modelId="{5F68FC9B-0873-49FB-BA06-9559249BDA60}">
      <dsp:nvSpPr>
        <dsp:cNvPr id="0" name=""/>
        <dsp:cNvSpPr/>
      </dsp:nvSpPr>
      <dsp:spPr>
        <a:xfrm>
          <a:off x="1985325"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DE2679-12F2-4C8D-AEA2-4D1AC145C0D6}">
      <dsp:nvSpPr>
        <dsp:cNvPr id="0" name=""/>
        <dsp:cNvSpPr/>
      </dsp:nvSpPr>
      <dsp:spPr>
        <a:xfrm>
          <a:off x="1985153"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987841" y="4138003"/>
        <a:ext cx="86408" cy="909025"/>
      </dsp:txXfrm>
    </dsp:sp>
    <dsp:sp modelId="{C6C1D06B-E4FE-48F5-84A1-A0A770AB4B32}">
      <dsp:nvSpPr>
        <dsp:cNvPr id="0" name=""/>
        <dsp:cNvSpPr/>
      </dsp:nvSpPr>
      <dsp:spPr>
        <a:xfrm>
          <a:off x="2031045"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A434A1-2BE0-4DD7-8580-FE43FB26D727}">
      <dsp:nvSpPr>
        <dsp:cNvPr id="0" name=""/>
        <dsp:cNvSpPr/>
      </dsp:nvSpPr>
      <dsp:spPr>
        <a:xfrm>
          <a:off x="223719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239883" y="4138003"/>
        <a:ext cx="86408" cy="909025"/>
      </dsp:txXfrm>
    </dsp:sp>
    <dsp:sp modelId="{2051B1A5-E8F0-4595-AAF8-7564E648DF25}">
      <dsp:nvSpPr>
        <dsp:cNvPr id="0" name=""/>
        <dsp:cNvSpPr/>
      </dsp:nvSpPr>
      <dsp:spPr>
        <a:xfrm>
          <a:off x="3487205" y="1867101"/>
          <a:ext cx="91440" cy="142451"/>
        </a:xfrm>
        <a:custGeom>
          <a:avLst/>
          <a:gdLst/>
          <a:ahLst/>
          <a:cxnLst/>
          <a:rect l="0" t="0" r="0" b="0"/>
          <a:pathLst>
            <a:path>
              <a:moveTo>
                <a:pt x="45720" y="0"/>
              </a:moveTo>
              <a:lnTo>
                <a:pt x="45720"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4E8DCC-D11E-4668-82CE-86B2F2D441BD}">
      <dsp:nvSpPr>
        <dsp:cNvPr id="0" name=""/>
        <dsp:cNvSpPr/>
      </dsp:nvSpPr>
      <dsp:spPr>
        <a:xfrm>
          <a:off x="3395766"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3403800" y="2017586"/>
        <a:ext cx="258250" cy="898333"/>
      </dsp:txXfrm>
    </dsp:sp>
    <dsp:sp modelId="{7441493A-84FD-4B7C-81DA-8B690B2B6EBF}">
      <dsp:nvSpPr>
        <dsp:cNvPr id="0" name=""/>
        <dsp:cNvSpPr/>
      </dsp:nvSpPr>
      <dsp:spPr>
        <a:xfrm>
          <a:off x="2787172"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C36EE6-9D78-4BCD-8332-B6F67FA16957}">
      <dsp:nvSpPr>
        <dsp:cNvPr id="0" name=""/>
        <dsp:cNvSpPr/>
      </dsp:nvSpPr>
      <dsp:spPr>
        <a:xfrm>
          <a:off x="2695732"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701088" y="3083819"/>
        <a:ext cx="172168" cy="903689"/>
      </dsp:txXfrm>
    </dsp:sp>
    <dsp:sp modelId="{6CBB8BE4-DEAD-4936-81A1-906BC6FEC3D2}">
      <dsp:nvSpPr>
        <dsp:cNvPr id="0" name=""/>
        <dsp:cNvSpPr/>
      </dsp:nvSpPr>
      <dsp:spPr>
        <a:xfrm>
          <a:off x="2535130"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CBD8B3-99D7-4CBD-A377-FF8DB4FE8534}">
      <dsp:nvSpPr>
        <dsp:cNvPr id="0" name=""/>
        <dsp:cNvSpPr/>
      </dsp:nvSpPr>
      <dsp:spPr>
        <a:xfrm>
          <a:off x="248923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491925" y="4138003"/>
        <a:ext cx="86408" cy="909025"/>
      </dsp:txXfrm>
    </dsp:sp>
    <dsp:sp modelId="{12755046-906D-4B35-A605-7D7ABB2C5893}">
      <dsp:nvSpPr>
        <dsp:cNvPr id="0" name=""/>
        <dsp:cNvSpPr/>
      </dsp:nvSpPr>
      <dsp:spPr>
        <a:xfrm>
          <a:off x="2741452"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A9539-7189-4CD5-965B-3C344B63AA53}">
      <dsp:nvSpPr>
        <dsp:cNvPr id="0" name=""/>
        <dsp:cNvSpPr/>
      </dsp:nvSpPr>
      <dsp:spPr>
        <a:xfrm>
          <a:off x="274128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743968" y="4138003"/>
        <a:ext cx="86408" cy="909025"/>
      </dsp:txXfrm>
    </dsp:sp>
    <dsp:sp modelId="{FAC4BBC9-A7F3-4400-A0A5-9CBD1687F873}">
      <dsp:nvSpPr>
        <dsp:cNvPr id="0" name=""/>
        <dsp:cNvSpPr/>
      </dsp:nvSpPr>
      <dsp:spPr>
        <a:xfrm>
          <a:off x="2787172"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0B6127-9B35-4E5A-BF33-F5921236457C}">
      <dsp:nvSpPr>
        <dsp:cNvPr id="0" name=""/>
        <dsp:cNvSpPr/>
      </dsp:nvSpPr>
      <dsp:spPr>
        <a:xfrm>
          <a:off x="299332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996010" y="4138003"/>
        <a:ext cx="86408" cy="909025"/>
      </dsp:txXfrm>
    </dsp:sp>
    <dsp:sp modelId="{11C40B33-C2F2-4D4D-BA36-435022235780}">
      <dsp:nvSpPr>
        <dsp:cNvPr id="0" name=""/>
        <dsp:cNvSpPr/>
      </dsp:nvSpPr>
      <dsp:spPr>
        <a:xfrm>
          <a:off x="3487205"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32467-89C3-4E03-9E31-B8B8447FE18B}">
      <dsp:nvSpPr>
        <dsp:cNvPr id="0" name=""/>
        <dsp:cNvSpPr/>
      </dsp:nvSpPr>
      <dsp:spPr>
        <a:xfrm>
          <a:off x="3451859"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457215" y="3083819"/>
        <a:ext cx="172168" cy="903689"/>
      </dsp:txXfrm>
    </dsp:sp>
    <dsp:sp modelId="{A0BB19F0-6A90-437F-ADF2-F87BE620D33E}">
      <dsp:nvSpPr>
        <dsp:cNvPr id="0" name=""/>
        <dsp:cNvSpPr/>
      </dsp:nvSpPr>
      <dsp:spPr>
        <a:xfrm>
          <a:off x="3291257"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9C383C-42A4-4865-948F-3FBCA60C2DA7}">
      <dsp:nvSpPr>
        <dsp:cNvPr id="0" name=""/>
        <dsp:cNvSpPr/>
      </dsp:nvSpPr>
      <dsp:spPr>
        <a:xfrm>
          <a:off x="324536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248053" y="4138003"/>
        <a:ext cx="86408" cy="909025"/>
      </dsp:txXfrm>
    </dsp:sp>
    <dsp:sp modelId="{EEB1D750-0362-4BFF-9185-0F9F06F94900}">
      <dsp:nvSpPr>
        <dsp:cNvPr id="0" name=""/>
        <dsp:cNvSpPr/>
      </dsp:nvSpPr>
      <dsp:spPr>
        <a:xfrm>
          <a:off x="3497579"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96C7B7-6F9F-4317-AB88-CD563E9CFE7C}">
      <dsp:nvSpPr>
        <dsp:cNvPr id="0" name=""/>
        <dsp:cNvSpPr/>
      </dsp:nvSpPr>
      <dsp:spPr>
        <a:xfrm>
          <a:off x="349740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500095" y="4138003"/>
        <a:ext cx="86408" cy="909025"/>
      </dsp:txXfrm>
    </dsp:sp>
    <dsp:sp modelId="{C704D045-9E4A-40D7-9BD2-488D4C14C882}">
      <dsp:nvSpPr>
        <dsp:cNvPr id="0" name=""/>
        <dsp:cNvSpPr/>
      </dsp:nvSpPr>
      <dsp:spPr>
        <a:xfrm>
          <a:off x="3543299"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5D150A-5CB9-4923-83DD-A1C8C51D77CE}">
      <dsp:nvSpPr>
        <dsp:cNvPr id="0" name=""/>
        <dsp:cNvSpPr/>
      </dsp:nvSpPr>
      <dsp:spPr>
        <a:xfrm>
          <a:off x="374944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752137" y="4138003"/>
        <a:ext cx="86408" cy="909025"/>
      </dsp:txXfrm>
    </dsp:sp>
    <dsp:sp modelId="{FD5C665F-8132-4549-BFC2-EDE2959CF7C6}">
      <dsp:nvSpPr>
        <dsp:cNvPr id="0" name=""/>
        <dsp:cNvSpPr/>
      </dsp:nvSpPr>
      <dsp:spPr>
        <a:xfrm>
          <a:off x="3532925"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74506-A70E-4FB3-84F8-2B0398F942DB}">
      <dsp:nvSpPr>
        <dsp:cNvPr id="0" name=""/>
        <dsp:cNvSpPr/>
      </dsp:nvSpPr>
      <dsp:spPr>
        <a:xfrm>
          <a:off x="4207986"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213342" y="3083819"/>
        <a:ext cx="172168" cy="903689"/>
      </dsp:txXfrm>
    </dsp:sp>
    <dsp:sp modelId="{77555675-7C61-42FC-95F0-7F4A9B6F768F}">
      <dsp:nvSpPr>
        <dsp:cNvPr id="0" name=""/>
        <dsp:cNvSpPr/>
      </dsp:nvSpPr>
      <dsp:spPr>
        <a:xfrm>
          <a:off x="4047384"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2203B2-603F-43D5-A04D-7D7626299978}">
      <dsp:nvSpPr>
        <dsp:cNvPr id="0" name=""/>
        <dsp:cNvSpPr/>
      </dsp:nvSpPr>
      <dsp:spPr>
        <a:xfrm>
          <a:off x="400149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004180" y="4138003"/>
        <a:ext cx="86408" cy="909025"/>
      </dsp:txXfrm>
    </dsp:sp>
    <dsp:sp modelId="{62D7D6DB-EABE-48D1-85F0-F9D8EB3B20BB}">
      <dsp:nvSpPr>
        <dsp:cNvPr id="0" name=""/>
        <dsp:cNvSpPr/>
      </dsp:nvSpPr>
      <dsp:spPr>
        <a:xfrm>
          <a:off x="4253707"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C6FAE9-175F-4968-BF28-2D0FE4DE556D}">
      <dsp:nvSpPr>
        <dsp:cNvPr id="0" name=""/>
        <dsp:cNvSpPr/>
      </dsp:nvSpPr>
      <dsp:spPr>
        <a:xfrm>
          <a:off x="425353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256222" y="4138003"/>
        <a:ext cx="86408" cy="909025"/>
      </dsp:txXfrm>
    </dsp:sp>
    <dsp:sp modelId="{7C1F2111-3EA8-420D-9440-E3AF6FA156EF}">
      <dsp:nvSpPr>
        <dsp:cNvPr id="0" name=""/>
        <dsp:cNvSpPr/>
      </dsp:nvSpPr>
      <dsp:spPr>
        <a:xfrm>
          <a:off x="4299427"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742C79-8D42-48F1-AEA0-5A23696408DB}">
      <dsp:nvSpPr>
        <dsp:cNvPr id="0" name=""/>
        <dsp:cNvSpPr/>
      </dsp:nvSpPr>
      <dsp:spPr>
        <a:xfrm>
          <a:off x="450557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508265" y="4138003"/>
        <a:ext cx="86408" cy="909025"/>
      </dsp:txXfrm>
    </dsp:sp>
    <dsp:sp modelId="{5451CF33-C6D4-4E9A-92E3-93EFE9A52E01}">
      <dsp:nvSpPr>
        <dsp:cNvPr id="0" name=""/>
        <dsp:cNvSpPr/>
      </dsp:nvSpPr>
      <dsp:spPr>
        <a:xfrm>
          <a:off x="3532925" y="1867101"/>
          <a:ext cx="2268381" cy="142451"/>
        </a:xfrm>
        <a:custGeom>
          <a:avLst/>
          <a:gdLst/>
          <a:ahLst/>
          <a:cxnLst/>
          <a:rect l="0" t="0" r="0" b="0"/>
          <a:pathLst>
            <a:path>
              <a:moveTo>
                <a:pt x="0" y="0"/>
              </a:moveTo>
              <a:lnTo>
                <a:pt x="0" y="71225"/>
              </a:lnTo>
              <a:lnTo>
                <a:pt x="2268381" y="71225"/>
              </a:lnTo>
              <a:lnTo>
                <a:pt x="2268381"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0921A9-B81E-40FB-B736-AA718165414D}">
      <dsp:nvSpPr>
        <dsp:cNvPr id="0" name=""/>
        <dsp:cNvSpPr/>
      </dsp:nvSpPr>
      <dsp:spPr>
        <a:xfrm>
          <a:off x="5664148"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672182" y="2017586"/>
        <a:ext cx="258250" cy="898333"/>
      </dsp:txXfrm>
    </dsp:sp>
    <dsp:sp modelId="{D3202DC7-92EB-438F-A162-45F021D23ECB}">
      <dsp:nvSpPr>
        <dsp:cNvPr id="0" name=""/>
        <dsp:cNvSpPr/>
      </dsp:nvSpPr>
      <dsp:spPr>
        <a:xfrm>
          <a:off x="5055554"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AADBCE-D9FE-4B58-99FD-C909C238A031}">
      <dsp:nvSpPr>
        <dsp:cNvPr id="0" name=""/>
        <dsp:cNvSpPr/>
      </dsp:nvSpPr>
      <dsp:spPr>
        <a:xfrm>
          <a:off x="4964114"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969470" y="3083819"/>
        <a:ext cx="172168" cy="903689"/>
      </dsp:txXfrm>
    </dsp:sp>
    <dsp:sp modelId="{24EF10C0-639A-427D-942F-623A1AFB42DC}">
      <dsp:nvSpPr>
        <dsp:cNvPr id="0" name=""/>
        <dsp:cNvSpPr/>
      </dsp:nvSpPr>
      <dsp:spPr>
        <a:xfrm>
          <a:off x="4803512"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5F1788-BCEF-40F5-8EAD-065B71446C21}">
      <dsp:nvSpPr>
        <dsp:cNvPr id="0" name=""/>
        <dsp:cNvSpPr/>
      </dsp:nvSpPr>
      <dsp:spPr>
        <a:xfrm>
          <a:off x="475761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760307" y="4138003"/>
        <a:ext cx="86408" cy="909025"/>
      </dsp:txXfrm>
    </dsp:sp>
    <dsp:sp modelId="{77DD074F-62E7-464E-9F08-CF8794E4AC33}">
      <dsp:nvSpPr>
        <dsp:cNvPr id="0" name=""/>
        <dsp:cNvSpPr/>
      </dsp:nvSpPr>
      <dsp:spPr>
        <a:xfrm>
          <a:off x="5009834"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B6FE31-4E5F-44F3-A21A-7CC93EEEAC40}">
      <dsp:nvSpPr>
        <dsp:cNvPr id="0" name=""/>
        <dsp:cNvSpPr/>
      </dsp:nvSpPr>
      <dsp:spPr>
        <a:xfrm>
          <a:off x="500966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012350" y="4138003"/>
        <a:ext cx="86408" cy="909025"/>
      </dsp:txXfrm>
    </dsp:sp>
    <dsp:sp modelId="{484B8929-3FD5-46DA-B292-631301A68EAF}">
      <dsp:nvSpPr>
        <dsp:cNvPr id="0" name=""/>
        <dsp:cNvSpPr/>
      </dsp:nvSpPr>
      <dsp:spPr>
        <a:xfrm>
          <a:off x="5055554"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E7DFA3-7E8E-4507-AFE8-56F2C80478C2}">
      <dsp:nvSpPr>
        <dsp:cNvPr id="0" name=""/>
        <dsp:cNvSpPr/>
      </dsp:nvSpPr>
      <dsp:spPr>
        <a:xfrm>
          <a:off x="526170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264392" y="4138003"/>
        <a:ext cx="86408" cy="909025"/>
      </dsp:txXfrm>
    </dsp:sp>
    <dsp:sp modelId="{47ED3D2D-92BB-49CF-B77A-ACFF273F86E8}">
      <dsp:nvSpPr>
        <dsp:cNvPr id="0" name=""/>
        <dsp:cNvSpPr/>
      </dsp:nvSpPr>
      <dsp:spPr>
        <a:xfrm>
          <a:off x="5755587"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56A77D-72EB-479E-826C-2ED764D851DF}">
      <dsp:nvSpPr>
        <dsp:cNvPr id="0" name=""/>
        <dsp:cNvSpPr/>
      </dsp:nvSpPr>
      <dsp:spPr>
        <a:xfrm>
          <a:off x="5720241"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725597" y="3083819"/>
        <a:ext cx="172168" cy="903689"/>
      </dsp:txXfrm>
    </dsp:sp>
    <dsp:sp modelId="{526B3FA6-FE30-4C0D-A8C5-53F90E5E1EA3}">
      <dsp:nvSpPr>
        <dsp:cNvPr id="0" name=""/>
        <dsp:cNvSpPr/>
      </dsp:nvSpPr>
      <dsp:spPr>
        <a:xfrm>
          <a:off x="5559639"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F0EFB3-C401-44CB-BAE9-67D80B661237}">
      <dsp:nvSpPr>
        <dsp:cNvPr id="0" name=""/>
        <dsp:cNvSpPr/>
      </dsp:nvSpPr>
      <dsp:spPr>
        <a:xfrm>
          <a:off x="551374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516434" y="4138003"/>
        <a:ext cx="86408" cy="909025"/>
      </dsp:txXfrm>
    </dsp:sp>
    <dsp:sp modelId="{C7A537C1-CE5D-4B20-B92C-5030A9214E6F}">
      <dsp:nvSpPr>
        <dsp:cNvPr id="0" name=""/>
        <dsp:cNvSpPr/>
      </dsp:nvSpPr>
      <dsp:spPr>
        <a:xfrm>
          <a:off x="5765961"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7A7FD-D10B-4037-B644-81FBA66B575B}">
      <dsp:nvSpPr>
        <dsp:cNvPr id="0" name=""/>
        <dsp:cNvSpPr/>
      </dsp:nvSpPr>
      <dsp:spPr>
        <a:xfrm>
          <a:off x="576578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768477" y="4138003"/>
        <a:ext cx="86408" cy="909025"/>
      </dsp:txXfrm>
    </dsp:sp>
    <dsp:sp modelId="{8B601D72-87C9-4570-A39C-864E24E1D0F0}">
      <dsp:nvSpPr>
        <dsp:cNvPr id="0" name=""/>
        <dsp:cNvSpPr/>
      </dsp:nvSpPr>
      <dsp:spPr>
        <a:xfrm>
          <a:off x="5811681" y="3992864"/>
          <a:ext cx="241668" cy="130392"/>
        </a:xfrm>
        <a:custGeom>
          <a:avLst/>
          <a:gdLst/>
          <a:ahLst/>
          <a:cxnLst/>
          <a:rect l="0" t="0" r="0" b="0"/>
          <a:pathLst>
            <a:path>
              <a:moveTo>
                <a:pt x="0" y="0"/>
              </a:moveTo>
              <a:lnTo>
                <a:pt x="0" y="65196"/>
              </a:lnTo>
              <a:lnTo>
                <a:pt x="241668" y="65196"/>
              </a:lnTo>
              <a:lnTo>
                <a:pt x="241668" y="1303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989AC-8D8E-4AE7-B1B4-C4581676CF8D}">
      <dsp:nvSpPr>
        <dsp:cNvPr id="0" name=""/>
        <dsp:cNvSpPr/>
      </dsp:nvSpPr>
      <dsp:spPr>
        <a:xfrm>
          <a:off x="6007457" y="4123256"/>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010145" y="4125944"/>
        <a:ext cx="86408" cy="909025"/>
      </dsp:txXfrm>
    </dsp:sp>
    <dsp:sp modelId="{99CDAD42-4E99-488D-8387-B5CD31683C43}">
      <dsp:nvSpPr>
        <dsp:cNvPr id="0" name=""/>
        <dsp:cNvSpPr/>
      </dsp:nvSpPr>
      <dsp:spPr>
        <a:xfrm>
          <a:off x="5801307"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3A43F-3FB6-4434-8E3A-2694C99E87DF}">
      <dsp:nvSpPr>
        <dsp:cNvPr id="0" name=""/>
        <dsp:cNvSpPr/>
      </dsp:nvSpPr>
      <dsp:spPr>
        <a:xfrm>
          <a:off x="6476368"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481724" y="3083819"/>
        <a:ext cx="172168" cy="903689"/>
      </dsp:txXfrm>
    </dsp:sp>
    <dsp:sp modelId="{92FD76BE-16BE-457F-A4B9-C7EA5CEB9170}">
      <dsp:nvSpPr>
        <dsp:cNvPr id="0" name=""/>
        <dsp:cNvSpPr/>
      </dsp:nvSpPr>
      <dsp:spPr>
        <a:xfrm>
          <a:off x="6315766"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171F41-9478-4999-AA51-7E25729FC5DF}">
      <dsp:nvSpPr>
        <dsp:cNvPr id="0" name=""/>
        <dsp:cNvSpPr/>
      </dsp:nvSpPr>
      <dsp:spPr>
        <a:xfrm>
          <a:off x="626987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272562" y="4138003"/>
        <a:ext cx="86408" cy="909025"/>
      </dsp:txXfrm>
    </dsp:sp>
    <dsp:sp modelId="{A4D9CD38-6BBD-4349-8235-C082858DAA9F}">
      <dsp:nvSpPr>
        <dsp:cNvPr id="0" name=""/>
        <dsp:cNvSpPr/>
      </dsp:nvSpPr>
      <dsp:spPr>
        <a:xfrm>
          <a:off x="6522089"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D04F1-E1C1-47BE-A2D9-F0C0513500B0}">
      <dsp:nvSpPr>
        <dsp:cNvPr id="0" name=""/>
        <dsp:cNvSpPr/>
      </dsp:nvSpPr>
      <dsp:spPr>
        <a:xfrm>
          <a:off x="652191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524604" y="4138003"/>
        <a:ext cx="86408" cy="909025"/>
      </dsp:txXfrm>
    </dsp:sp>
    <dsp:sp modelId="{4CD4A34E-D059-4561-B1A8-B3E398FE8278}">
      <dsp:nvSpPr>
        <dsp:cNvPr id="0" name=""/>
        <dsp:cNvSpPr/>
      </dsp:nvSpPr>
      <dsp:spPr>
        <a:xfrm>
          <a:off x="6567809" y="3992864"/>
          <a:ext cx="241668" cy="130392"/>
        </a:xfrm>
        <a:custGeom>
          <a:avLst/>
          <a:gdLst/>
          <a:ahLst/>
          <a:cxnLst/>
          <a:rect l="0" t="0" r="0" b="0"/>
          <a:pathLst>
            <a:path>
              <a:moveTo>
                <a:pt x="0" y="0"/>
              </a:moveTo>
              <a:lnTo>
                <a:pt x="0" y="65196"/>
              </a:lnTo>
              <a:lnTo>
                <a:pt x="241668" y="65196"/>
              </a:lnTo>
              <a:lnTo>
                <a:pt x="241668" y="1303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CA594E-7D4F-4C4D-9E9E-E3CE8BA512F0}">
      <dsp:nvSpPr>
        <dsp:cNvPr id="0" name=""/>
        <dsp:cNvSpPr/>
      </dsp:nvSpPr>
      <dsp:spPr>
        <a:xfrm>
          <a:off x="6763585" y="4123256"/>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766273" y="4125944"/>
        <a:ext cx="86408" cy="9090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896D9-52AF-C91F-167E-2A4D73099C7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6697323-CFC9-DF77-BD8F-C12A77962D23}"/>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FABFFE3-34F9-2549-88A1-3B2E5D1B5BC2}" type="datetimeFigureOut">
              <a:rPr lang="en-US" smtClean="0"/>
              <a:t>11/11/2024</a:t>
            </a:fld>
            <a:endParaRPr lang="en-US"/>
          </a:p>
        </p:txBody>
      </p:sp>
      <p:sp>
        <p:nvSpPr>
          <p:cNvPr id="4" name="Footer Placeholder 3">
            <a:extLst>
              <a:ext uri="{FF2B5EF4-FFF2-40B4-BE49-F238E27FC236}">
                <a16:creationId xmlns:a16="http://schemas.microsoft.com/office/drawing/2014/main" id="{191D72C4-B91A-EA6A-B1A8-819E39491A5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95DDC7-E4BD-423D-BF8B-8F84FCBCE9F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B1B3AF2-122C-1F46-BDB8-6BF77E93809B}" type="slidenum">
              <a:rPr lang="en-US" smtClean="0"/>
              <a:t>‹#›</a:t>
            </a:fld>
            <a:endParaRPr lang="en-US"/>
          </a:p>
        </p:txBody>
      </p:sp>
    </p:spTree>
    <p:extLst>
      <p:ext uri="{BB962C8B-B14F-4D97-AF65-F5344CB8AC3E}">
        <p14:creationId xmlns:p14="http://schemas.microsoft.com/office/powerpoint/2010/main" val="14190393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E821457-9F60-0E48-BF0C-64CA63EFC662}" type="datetimeFigureOut">
              <a:rPr lang="en-US" smtClean="0"/>
              <a:t>11/11/2024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C70E8D-5F17-2A4E-AB1B-A57F9FCFE679}" type="slidenum">
              <a:rPr lang="en-US" smtClean="0"/>
              <a:t>‹#›</a:t>
            </a:fld>
            <a:endParaRPr lang="en-US"/>
          </a:p>
        </p:txBody>
      </p:sp>
    </p:spTree>
    <p:extLst>
      <p:ext uri="{BB962C8B-B14F-4D97-AF65-F5344CB8AC3E}">
        <p14:creationId xmlns:p14="http://schemas.microsoft.com/office/powerpoint/2010/main" val="185483477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a:t>
            </a:fld>
            <a:endParaRPr lang="en-US"/>
          </a:p>
        </p:txBody>
      </p:sp>
    </p:spTree>
    <p:extLst>
      <p:ext uri="{BB962C8B-B14F-4D97-AF65-F5344CB8AC3E}">
        <p14:creationId xmlns:p14="http://schemas.microsoft.com/office/powerpoint/2010/main" val="3028953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15</a:t>
            </a:fld>
            <a:endParaRPr lang="en-US"/>
          </a:p>
        </p:txBody>
      </p:sp>
    </p:spTree>
    <p:extLst>
      <p:ext uri="{BB962C8B-B14F-4D97-AF65-F5344CB8AC3E}">
        <p14:creationId xmlns:p14="http://schemas.microsoft.com/office/powerpoint/2010/main" val="414167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16</a:t>
            </a:fld>
            <a:endParaRPr lang="en-US"/>
          </a:p>
        </p:txBody>
      </p:sp>
    </p:spTree>
    <p:extLst>
      <p:ext uri="{BB962C8B-B14F-4D97-AF65-F5344CB8AC3E}">
        <p14:creationId xmlns:p14="http://schemas.microsoft.com/office/powerpoint/2010/main" val="2425320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17</a:t>
            </a:fld>
            <a:endParaRPr lang="en-US"/>
          </a:p>
        </p:txBody>
      </p:sp>
    </p:spTree>
    <p:extLst>
      <p:ext uri="{BB962C8B-B14F-4D97-AF65-F5344CB8AC3E}">
        <p14:creationId xmlns:p14="http://schemas.microsoft.com/office/powerpoint/2010/main" val="89153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2</a:t>
            </a:fld>
            <a:endParaRPr lang="en-US"/>
          </a:p>
        </p:txBody>
      </p:sp>
    </p:spTree>
    <p:extLst>
      <p:ext uri="{BB962C8B-B14F-4D97-AF65-F5344CB8AC3E}">
        <p14:creationId xmlns:p14="http://schemas.microsoft.com/office/powerpoint/2010/main" val="303600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3</a:t>
            </a:fld>
            <a:endParaRPr lang="en-US"/>
          </a:p>
        </p:txBody>
      </p:sp>
    </p:spTree>
    <p:extLst>
      <p:ext uri="{BB962C8B-B14F-4D97-AF65-F5344CB8AC3E}">
        <p14:creationId xmlns:p14="http://schemas.microsoft.com/office/powerpoint/2010/main" val="841313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4</a:t>
            </a:fld>
            <a:endParaRPr lang="en-US"/>
          </a:p>
        </p:txBody>
      </p:sp>
    </p:spTree>
    <p:extLst>
      <p:ext uri="{BB962C8B-B14F-4D97-AF65-F5344CB8AC3E}">
        <p14:creationId xmlns:p14="http://schemas.microsoft.com/office/powerpoint/2010/main" val="2093748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99181-F9C9-5184-3449-23BE5E54D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EDC10-636A-A554-9D57-0FF9816C7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5187E-FC92-EDDF-AF7A-CAD8B3791013}"/>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6668BCC4-8C03-F6F1-F072-1D33263A66E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E7650B08-EE45-5C3A-01CB-C3A4576B0E96}"/>
              </a:ext>
            </a:extLst>
          </p:cNvPr>
          <p:cNvSpPr>
            <a:spLocks noGrp="1"/>
          </p:cNvSpPr>
          <p:nvPr>
            <p:ph type="sldNum" sz="quarter" idx="5"/>
          </p:nvPr>
        </p:nvSpPr>
        <p:spPr/>
        <p:txBody>
          <a:bodyPr/>
          <a:lstStyle/>
          <a:p>
            <a:fld id="{BDC70E8D-5F17-2A4E-AB1B-A57F9FCFE679}" type="slidenum">
              <a:rPr lang="en-US" smtClean="0"/>
              <a:t>5</a:t>
            </a:fld>
            <a:endParaRPr lang="en-US"/>
          </a:p>
        </p:txBody>
      </p:sp>
    </p:spTree>
    <p:extLst>
      <p:ext uri="{BB962C8B-B14F-4D97-AF65-F5344CB8AC3E}">
        <p14:creationId xmlns:p14="http://schemas.microsoft.com/office/powerpoint/2010/main" val="159688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7</a:t>
            </a:fld>
            <a:endParaRPr lang="en-US"/>
          </a:p>
        </p:txBody>
      </p:sp>
    </p:spTree>
    <p:extLst>
      <p:ext uri="{BB962C8B-B14F-4D97-AF65-F5344CB8AC3E}">
        <p14:creationId xmlns:p14="http://schemas.microsoft.com/office/powerpoint/2010/main" val="4178834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9</a:t>
            </a:fld>
            <a:endParaRPr lang="en-US"/>
          </a:p>
        </p:txBody>
      </p:sp>
    </p:spTree>
    <p:extLst>
      <p:ext uri="{BB962C8B-B14F-4D97-AF65-F5344CB8AC3E}">
        <p14:creationId xmlns:p14="http://schemas.microsoft.com/office/powerpoint/2010/main" val="2186417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13</a:t>
            </a:fld>
            <a:endParaRPr lang="en-US"/>
          </a:p>
        </p:txBody>
      </p:sp>
    </p:spTree>
    <p:extLst>
      <p:ext uri="{BB962C8B-B14F-4D97-AF65-F5344CB8AC3E}">
        <p14:creationId xmlns:p14="http://schemas.microsoft.com/office/powerpoint/2010/main" val="3675703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14</a:t>
            </a:fld>
            <a:endParaRPr lang="en-US"/>
          </a:p>
        </p:txBody>
      </p:sp>
    </p:spTree>
    <p:extLst>
      <p:ext uri="{BB962C8B-B14F-4D97-AF65-F5344CB8AC3E}">
        <p14:creationId xmlns:p14="http://schemas.microsoft.com/office/powerpoint/2010/main" val="2193727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 Teal">
    <p:spTree>
      <p:nvGrpSpPr>
        <p:cNvPr id="1" name=""/>
        <p:cNvGrpSpPr/>
        <p:nvPr/>
      </p:nvGrpSpPr>
      <p:grpSpPr>
        <a:xfrm>
          <a:off x="0" y="0"/>
          <a:ext cx="0" cy="0"/>
          <a:chOff x="0" y="0"/>
          <a:chExt cx="0" cy="0"/>
        </a:xfrm>
      </p:grpSpPr>
      <p:sp>
        <p:nvSpPr>
          <p:cNvPr id="4" name="Rectangle 22">
            <a:extLst>
              <a:ext uri="{FF2B5EF4-FFF2-40B4-BE49-F238E27FC236}">
                <a16:creationId xmlns:a16="http://schemas.microsoft.com/office/drawing/2014/main" id="{BF82C916-B058-7E32-B05E-BDA56D9F84CB}"/>
              </a:ext>
            </a:extLst>
          </p:cNvPr>
          <p:cNvSpPr>
            <a:spLocks/>
          </p:cNvSpPr>
          <p:nvPr userDrawn="1"/>
        </p:nvSpPr>
        <p:spPr>
          <a:xfrm rot="10800000">
            <a:off x="2966467"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1016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5" name="Slide Number Placeholder 4">
            <a:extLst>
              <a:ext uri="{FF2B5EF4-FFF2-40B4-BE49-F238E27FC236}">
                <a16:creationId xmlns:a16="http://schemas.microsoft.com/office/drawing/2014/main" id="{8A1A13A3-B800-E476-45C1-4C5972EC952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6" name="Picture 5" descr="A picture containing icon&#10;&#10;Description automatically generated">
            <a:extLst>
              <a:ext uri="{FF2B5EF4-FFF2-40B4-BE49-F238E27FC236}">
                <a16:creationId xmlns:a16="http://schemas.microsoft.com/office/drawing/2014/main" id="{F39EE8F3-2AF2-21AE-5162-32C3C0E0B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26179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4 - White_Custom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245038"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038" h="6868274">
                <a:moveTo>
                  <a:pt x="1284" y="6868274"/>
                </a:moveTo>
                <a:lnTo>
                  <a:pt x="0" y="0"/>
                </a:lnTo>
                <a:lnTo>
                  <a:pt x="9245038" y="0"/>
                </a:lnTo>
                <a:lnTo>
                  <a:pt x="7520264" y="6868274"/>
                </a:lnTo>
                <a:lnTo>
                  <a:pt x="1284" y="6868274"/>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descr="A picture containing icon&#10;&#10;Description automatically generated">
            <a:extLst>
              <a:ext uri="{FF2B5EF4-FFF2-40B4-BE49-F238E27FC236}">
                <a16:creationId xmlns:a16="http://schemas.microsoft.com/office/drawing/2014/main" id="{89B6B1E7-D92D-BFA5-49CE-89170C8366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412" y="6096000"/>
            <a:ext cx="1496291" cy="457200"/>
          </a:xfrm>
          <a:prstGeom prst="rect">
            <a:avLst/>
          </a:prstGeom>
        </p:spPr>
      </p:pic>
    </p:spTree>
    <p:extLst>
      <p:ext uri="{BB962C8B-B14F-4D97-AF65-F5344CB8AC3E}">
        <p14:creationId xmlns:p14="http://schemas.microsoft.com/office/powerpoint/2010/main" val="257473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4 - Light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0A378C30-DD3D-2736-52E1-5E927FEC0407}"/>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29342911-BBA1-C5A5-9265-BC0D80CFEF0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209779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4 - Mid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0274"/>
            <a:ext cx="12192000" cy="6858000"/>
          </a:xfrm>
          <a:prstGeom prst="rect">
            <a:avLst/>
          </a:prstGeom>
        </p:spPr>
      </p:pic>
      <p:sp>
        <p:nvSpPr>
          <p:cNvPr id="5" name="Rectangle 1">
            <a:extLst>
              <a:ext uri="{FF2B5EF4-FFF2-40B4-BE49-F238E27FC236}">
                <a16:creationId xmlns:a16="http://schemas.microsoft.com/office/drawing/2014/main" id="{C1E6BC06-5DED-8EB3-9CA2-F29DF4BC15FA}"/>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5323E9E3-38F6-62FE-530D-CA5450556F03}"/>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34353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4 - Dark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7BA9918-E728-7046-EBEB-B84CD723EE24}"/>
              </a:ext>
            </a:extLst>
          </p:cNvPr>
          <p:cNvPicPr>
            <a:picLocks noChangeAspect="1"/>
          </p:cNvPicPr>
          <p:nvPr userDrawn="1"/>
        </p:nvPicPr>
        <p:blipFill>
          <a:blip r:embed="rId4"/>
          <a:srcRect/>
          <a:stretch/>
        </p:blipFill>
        <p:spPr>
          <a:xfrm>
            <a:off x="9863204" y="6096000"/>
            <a:ext cx="1490594" cy="457199"/>
          </a:xfrm>
          <a:prstGeom prst="rect">
            <a:avLst/>
          </a:prstGeom>
        </p:spPr>
      </p:pic>
    </p:spTree>
    <p:extLst>
      <p:ext uri="{BB962C8B-B14F-4D97-AF65-F5344CB8AC3E}">
        <p14:creationId xmlns:p14="http://schemas.microsoft.com/office/powerpoint/2010/main" val="166258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 Gold_Custom Photo">
    <p:spTree>
      <p:nvGrpSpPr>
        <p:cNvPr id="1" name=""/>
        <p:cNvGrpSpPr/>
        <p:nvPr/>
      </p:nvGrpSpPr>
      <p:grpSpPr>
        <a:xfrm>
          <a:off x="0" y="0"/>
          <a:ext cx="0" cy="0"/>
          <a:chOff x="0" y="0"/>
          <a:chExt cx="0" cy="0"/>
        </a:xfrm>
      </p:grpSpPr>
      <p:pic>
        <p:nvPicPr>
          <p:cNvPr id="4" name="Picture 3" descr="A tan and black striped background&#10;&#10;Description automatically generated with medium confidence">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D9B0837F-9232-B43A-49AC-D5BCE37160D4}"/>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8FB27C1-D41A-9F7C-4D0A-5F1E6CC005B7}"/>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214165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 Teal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41A2CC5E-40B2-D609-898F-7739E36AEA9D}"/>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7" name="Picture 6">
            <a:extLst>
              <a:ext uri="{FF2B5EF4-FFF2-40B4-BE49-F238E27FC236}">
                <a16:creationId xmlns:a16="http://schemas.microsoft.com/office/drawing/2014/main" id="{13426B61-3B40-2FDB-79EE-869F10FC2C2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049216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 Teal Minim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3C5AE800-2588-AD92-1E60-F497F60A0CAD}"/>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 name="connsiteX0" fmla="*/ 4604 w 9072177"/>
              <a:gd name="connsiteY0" fmla="*/ 1851025 h 1851025"/>
              <a:gd name="connsiteX1" fmla="*/ 0 w 9072177"/>
              <a:gd name="connsiteY1" fmla="*/ 0 h 1851025"/>
              <a:gd name="connsiteX2" fmla="*/ 9072177 w 9072177"/>
              <a:gd name="connsiteY2" fmla="*/ 10886 h 1851025"/>
              <a:gd name="connsiteX3" fmla="*/ 9066621 w 9072177"/>
              <a:gd name="connsiteY3" fmla="*/ 1851025 h 1851025"/>
              <a:gd name="connsiteX4" fmla="*/ 4604 w 9072177"/>
              <a:gd name="connsiteY4" fmla="*/ 1851025 h 1851025"/>
              <a:gd name="connsiteX0" fmla="*/ 184 w 9067757"/>
              <a:gd name="connsiteY0" fmla="*/ 1861185 h 1861185"/>
              <a:gd name="connsiteX1" fmla="*/ 5740 w 9067757"/>
              <a:gd name="connsiteY1" fmla="*/ 0 h 1861185"/>
              <a:gd name="connsiteX2" fmla="*/ 9067757 w 9067757"/>
              <a:gd name="connsiteY2" fmla="*/ 21046 h 1861185"/>
              <a:gd name="connsiteX3" fmla="*/ 9062201 w 9067757"/>
              <a:gd name="connsiteY3" fmla="*/ 1861185 h 1861185"/>
              <a:gd name="connsiteX4" fmla="*/ 184 w 9067757"/>
              <a:gd name="connsiteY4" fmla="*/ 1861185 h 186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757" h="1861185">
                <a:moveTo>
                  <a:pt x="184" y="1861185"/>
                </a:moveTo>
                <a:cubicBezTo>
                  <a:pt x="-1351" y="1244177"/>
                  <a:pt x="7275" y="617008"/>
                  <a:pt x="5740" y="0"/>
                </a:cubicBezTo>
                <a:lnTo>
                  <a:pt x="9067757" y="21046"/>
                </a:lnTo>
                <a:lnTo>
                  <a:pt x="9062201" y="1861185"/>
                </a:lnTo>
                <a:lnTo>
                  <a:pt x="184" y="1861185"/>
                </a:lnTo>
                <a:close/>
              </a:path>
            </a:pathLst>
          </a:cu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83175" y="0"/>
            <a:ext cx="2408825" cy="686452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8825"/>
              <a:gd name="connsiteY0" fmla="*/ 0 h 6864524"/>
              <a:gd name="connsiteX1" fmla="*/ 2408825 w 2408825"/>
              <a:gd name="connsiteY1" fmla="*/ 6524 h 6864524"/>
              <a:gd name="connsiteX2" fmla="*/ 2408825 w 2408825"/>
              <a:gd name="connsiteY2" fmla="*/ 6864524 h 6864524"/>
              <a:gd name="connsiteX3" fmla="*/ 1891604 w 2408825"/>
              <a:gd name="connsiteY3" fmla="*/ 6864524 h 6864524"/>
              <a:gd name="connsiteX4" fmla="*/ 0 w 2408825"/>
              <a:gd name="connsiteY4" fmla="*/ 0 h 686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25" h="6864524">
                <a:moveTo>
                  <a:pt x="0" y="0"/>
                </a:moveTo>
                <a:lnTo>
                  <a:pt x="2408825" y="6524"/>
                </a:lnTo>
                <a:lnTo>
                  <a:pt x="2408825" y="6864524"/>
                </a:lnTo>
                <a:lnTo>
                  <a:pt x="1891604" y="686452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Slide Number Placeholder 5">
            <a:extLst>
              <a:ext uri="{FF2B5EF4-FFF2-40B4-BE49-F238E27FC236}">
                <a16:creationId xmlns:a16="http://schemas.microsoft.com/office/drawing/2014/main" id="{3DC4093F-0A08-D53C-9860-F75E6FA1BBD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E11D685-A964-951D-8626-04D3F1EEF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Tree>
    <p:extLst>
      <p:ext uri="{BB962C8B-B14F-4D97-AF65-F5344CB8AC3E}">
        <p14:creationId xmlns:p14="http://schemas.microsoft.com/office/powerpoint/2010/main" val="875172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 Gold Minimal">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B6852F7C-98BC-B46E-192D-2D2F109126AA}"/>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prstGeom prst="rect">
            <a:avLst/>
          </a:pr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79639" y="0"/>
            <a:ext cx="2402078" cy="685817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2476"/>
              <a:gd name="connsiteY0" fmla="*/ 0 h 6858174"/>
              <a:gd name="connsiteX1" fmla="*/ 2402476 w 2402476"/>
              <a:gd name="connsiteY1" fmla="*/ 174 h 6858174"/>
              <a:gd name="connsiteX2" fmla="*/ 2402476 w 2402476"/>
              <a:gd name="connsiteY2" fmla="*/ 6858174 h 6858174"/>
              <a:gd name="connsiteX3" fmla="*/ 1885255 w 2402476"/>
              <a:gd name="connsiteY3" fmla="*/ 6858174 h 6858174"/>
              <a:gd name="connsiteX4" fmla="*/ 0 w 2402476"/>
              <a:gd name="connsiteY4" fmla="*/ 0 h 68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476" h="6858174">
                <a:moveTo>
                  <a:pt x="0" y="0"/>
                </a:moveTo>
                <a:lnTo>
                  <a:pt x="2402476" y="174"/>
                </a:lnTo>
                <a:lnTo>
                  <a:pt x="2402476" y="6858174"/>
                </a:lnTo>
                <a:lnTo>
                  <a:pt x="1885255" y="68581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F3DEA13B-F68A-5C62-C220-67BBAF2177BA}"/>
              </a:ext>
            </a:extLst>
          </p:cNvPr>
          <p:cNvSpPr>
            <a:spLocks noGrp="1"/>
          </p:cNvSpPr>
          <p:nvPr>
            <p:ph type="sldNum" sz="quarter" idx="19"/>
          </p:nvPr>
        </p:nvSpPr>
        <p:spPr/>
        <p:txBody>
          <a:bodyPr/>
          <a:lstStyle/>
          <a:p>
            <a:fld id="{2EF5B720-A4A1-FD49-AF98-E194DCD54D67}" type="slidenum">
              <a:rPr lang="en-US" smtClean="0"/>
              <a:pPr/>
              <a:t>‹#›</a:t>
            </a:fld>
            <a:endParaRPr lang="en-US" dirty="0"/>
          </a:p>
        </p:txBody>
      </p:sp>
    </p:spTree>
    <p:extLst>
      <p:ext uri="{BB962C8B-B14F-4D97-AF65-F5344CB8AC3E}">
        <p14:creationId xmlns:p14="http://schemas.microsoft.com/office/powerpoint/2010/main" val="18815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 Minimal">
    <p:spTree>
      <p:nvGrpSpPr>
        <p:cNvPr id="1" name=""/>
        <p:cNvGrpSpPr/>
        <p:nvPr/>
      </p:nvGrpSpPr>
      <p:grpSpPr>
        <a:xfrm>
          <a:off x="0" y="0"/>
          <a:ext cx="0" cy="0"/>
          <a:chOff x="0" y="0"/>
          <a:chExt cx="0" cy="0"/>
        </a:xfrm>
      </p:grpSpPr>
      <p:sp>
        <p:nvSpPr>
          <p:cNvPr id="10" name="Rectangle 22">
            <a:extLst>
              <a:ext uri="{FF2B5EF4-FFF2-40B4-BE49-F238E27FC236}">
                <a16:creationId xmlns:a16="http://schemas.microsoft.com/office/drawing/2014/main" id="{2A0DC607-7DFE-4054-0052-95EDED72B0A7}"/>
              </a:ext>
            </a:extLst>
          </p:cNvPr>
          <p:cNvSpPr>
            <a:spLocks/>
          </p:cNvSpPr>
          <p:nvPr userDrawn="1"/>
        </p:nvSpPr>
        <p:spPr>
          <a:xfrm flipV="1">
            <a:off x="10757396" y="0"/>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1" name="Rectangle 22">
            <a:extLst>
              <a:ext uri="{FF2B5EF4-FFF2-40B4-BE49-F238E27FC236}">
                <a16:creationId xmlns:a16="http://schemas.microsoft.com/office/drawing/2014/main" id="{BCCBD543-5F87-767D-C757-9207D263FD96}"/>
              </a:ext>
            </a:extLst>
          </p:cNvPr>
          <p:cNvSpPr>
            <a:spLocks/>
          </p:cNvSpPr>
          <p:nvPr userDrawn="1"/>
        </p:nvSpPr>
        <p:spPr>
          <a:xfrm flipV="1">
            <a:off x="10418064" y="-4399"/>
            <a:ext cx="1781152" cy="6886836"/>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62016"/>
              <a:gd name="connsiteY0" fmla="*/ 0 h 6903769"/>
              <a:gd name="connsiteX1" fmla="*/ 2053662 w 2062016"/>
              <a:gd name="connsiteY1" fmla="*/ 5400 h 6903769"/>
              <a:gd name="connsiteX2" fmla="*/ 2062016 w 2062016"/>
              <a:gd name="connsiteY2" fmla="*/ 6903769 h 6903769"/>
              <a:gd name="connsiteX3" fmla="*/ 1891604 w 2062016"/>
              <a:gd name="connsiteY3" fmla="*/ 6899358 h 6903769"/>
              <a:gd name="connsiteX4" fmla="*/ 0 w 2062016"/>
              <a:gd name="connsiteY4" fmla="*/ 0 h 690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016" h="6903769">
                <a:moveTo>
                  <a:pt x="0" y="0"/>
                </a:moveTo>
                <a:lnTo>
                  <a:pt x="2053662" y="5400"/>
                </a:lnTo>
                <a:cubicBezTo>
                  <a:pt x="2053662" y="2287897"/>
                  <a:pt x="2062016" y="4621272"/>
                  <a:pt x="2062016" y="6903769"/>
                </a:cubicBezTo>
                <a:lnTo>
                  <a:pt x="1891604" y="6899358"/>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9" name="Rectangle 8">
            <a:extLst>
              <a:ext uri="{FF2B5EF4-FFF2-40B4-BE49-F238E27FC236}">
                <a16:creationId xmlns:a16="http://schemas.microsoft.com/office/drawing/2014/main" id="{37C27E07-8B41-CB2F-B67A-0FF70456B396}"/>
              </a:ext>
            </a:extLst>
          </p:cNvPr>
          <p:cNvSpPr/>
          <p:nvPr userDrawn="1"/>
        </p:nvSpPr>
        <p:spPr>
          <a:xfrm>
            <a:off x="0" y="5486399"/>
            <a:ext cx="2247900" cy="1338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ABFB1-8A2D-1AF6-B5AF-43D4F57D194E}"/>
              </a:ext>
            </a:extLst>
          </p:cNvPr>
          <p:cNvSpPr>
            <a:spLocks noGrp="1"/>
          </p:cNvSpPr>
          <p:nvPr>
            <p:ph type="title" hasCustomPrompt="1"/>
          </p:nvPr>
        </p:nvSpPr>
        <p:spPr>
          <a:xfrm>
            <a:off x="1866900" y="1638301"/>
            <a:ext cx="8496300" cy="2247900"/>
          </a:xfrm>
          <a:prstGeom prst="rect">
            <a:avLst/>
          </a:prstGeom>
          <a:noFill/>
        </p:spPr>
        <p:txBody>
          <a:bodyPr lIns="45720" rIns="45720" anchor="b">
            <a:noAutofit/>
          </a:bodyPr>
          <a:lstStyle>
            <a:lvl1pPr algn="ctr">
              <a:defRPr sz="5400"/>
            </a:lvl1pPr>
          </a:lstStyle>
          <a:p>
            <a:pPr lvl="0"/>
            <a:r>
              <a:rPr lang="en-US" dirty="0"/>
              <a:t>54 PT HELVETICA NEUE BOLD CONDENSED ITALIC </a:t>
            </a:r>
            <a:br>
              <a:rPr lang="en-US" dirty="0"/>
            </a:br>
            <a:r>
              <a:rPr lang="en-US" dirty="0"/>
              <a:t>IN ALL-CAPS</a:t>
            </a:r>
          </a:p>
        </p:txBody>
      </p:sp>
      <p:sp>
        <p:nvSpPr>
          <p:cNvPr id="3" name="Text Placeholder 2">
            <a:extLst>
              <a:ext uri="{FF2B5EF4-FFF2-40B4-BE49-F238E27FC236}">
                <a16:creationId xmlns:a16="http://schemas.microsoft.com/office/drawing/2014/main" id="{87DBDE8C-085A-23E2-37B1-7AA133F51F3B}"/>
              </a:ext>
            </a:extLst>
          </p:cNvPr>
          <p:cNvSpPr>
            <a:spLocks noGrp="1"/>
          </p:cNvSpPr>
          <p:nvPr>
            <p:ph type="body" idx="1" hasCustomPrompt="1"/>
          </p:nvPr>
        </p:nvSpPr>
        <p:spPr>
          <a:xfrm>
            <a:off x="1866900" y="3886201"/>
            <a:ext cx="8496300" cy="1500187"/>
          </a:xfrm>
        </p:spPr>
        <p:txBody>
          <a:bodyPr>
            <a:normAutofit/>
          </a:bodyPr>
          <a:lstStyle>
            <a:lvl1pPr marL="0" indent="0" algn="ctr">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32PT HELVETICA NEUE BOLD CONDENSED </a:t>
            </a:r>
            <a:br>
              <a:rPr lang="en-US" dirty="0"/>
            </a:br>
            <a:r>
              <a:rPr lang="en-US" dirty="0"/>
              <a:t>IN ALL-CAPS</a:t>
            </a:r>
          </a:p>
        </p:txBody>
      </p:sp>
      <p:sp>
        <p:nvSpPr>
          <p:cNvPr id="6" name="Slide Number Placeholder 5">
            <a:extLst>
              <a:ext uri="{FF2B5EF4-FFF2-40B4-BE49-F238E27FC236}">
                <a16:creationId xmlns:a16="http://schemas.microsoft.com/office/drawing/2014/main" id="{67BF65DF-5549-368C-117A-3088FBC9C39A}"/>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7" name="Rectangle 22">
            <a:extLst>
              <a:ext uri="{FF2B5EF4-FFF2-40B4-BE49-F238E27FC236}">
                <a16:creationId xmlns:a16="http://schemas.microsoft.com/office/drawing/2014/main" id="{CF0EE936-3175-9F87-F00D-2D0054EBCB98}"/>
              </a:ext>
            </a:extLst>
          </p:cNvPr>
          <p:cNvSpPr>
            <a:spLocks/>
          </p:cNvSpPr>
          <p:nvPr userDrawn="1"/>
        </p:nvSpPr>
        <p:spPr>
          <a:xfrm rot="10800000" flipV="1">
            <a:off x="-5463" y="5784787"/>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B54BBAB5-87FF-FD8B-50DE-D531D5BF5AD5}"/>
              </a:ext>
            </a:extLst>
          </p:cNvPr>
          <p:cNvSpPr>
            <a:spLocks/>
          </p:cNvSpPr>
          <p:nvPr userDrawn="1"/>
        </p:nvSpPr>
        <p:spPr>
          <a:xfrm rot="10800000" flipV="1">
            <a:off x="-866" y="0"/>
            <a:ext cx="1774802" cy="690879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10321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0321 h 6893958"/>
              <a:gd name="connsiteX0" fmla="*/ 0 w 2054665"/>
              <a:gd name="connsiteY0" fmla="*/ 10321 h 6911100"/>
              <a:gd name="connsiteX1" fmla="*/ 2053662 w 2054665"/>
              <a:gd name="connsiteY1" fmla="*/ 0 h 6911100"/>
              <a:gd name="connsiteX2" fmla="*/ 2054665 w 2054665"/>
              <a:gd name="connsiteY2" fmla="*/ 6911100 h 6911100"/>
              <a:gd name="connsiteX3" fmla="*/ 1891604 w 2054665"/>
              <a:gd name="connsiteY3" fmla="*/ 6893958 h 6911100"/>
              <a:gd name="connsiteX4" fmla="*/ 0 w 2054665"/>
              <a:gd name="connsiteY4" fmla="*/ 10321 h 6911100"/>
              <a:gd name="connsiteX0" fmla="*/ 0 w 2054665"/>
              <a:gd name="connsiteY0" fmla="*/ 10321 h 6925786"/>
              <a:gd name="connsiteX1" fmla="*/ 2053662 w 2054665"/>
              <a:gd name="connsiteY1" fmla="*/ 0 h 6925786"/>
              <a:gd name="connsiteX2" fmla="*/ 2054665 w 2054665"/>
              <a:gd name="connsiteY2" fmla="*/ 6911100 h 6925786"/>
              <a:gd name="connsiteX3" fmla="*/ 1906306 w 2054665"/>
              <a:gd name="connsiteY3" fmla="*/ 6925786 h 6925786"/>
              <a:gd name="connsiteX4" fmla="*/ 0 w 2054665"/>
              <a:gd name="connsiteY4" fmla="*/ 10321 h 6925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665" h="6925786">
                <a:moveTo>
                  <a:pt x="0" y="10321"/>
                </a:moveTo>
                <a:lnTo>
                  <a:pt x="2053662" y="0"/>
                </a:lnTo>
                <a:cubicBezTo>
                  <a:pt x="2053662" y="2282497"/>
                  <a:pt x="2054665" y="4628603"/>
                  <a:pt x="2054665" y="6911100"/>
                </a:cubicBezTo>
                <a:lnTo>
                  <a:pt x="1906306" y="6925786"/>
                </a:lnTo>
                <a:lnTo>
                  <a:pt x="0" y="10321"/>
                </a:lnTo>
                <a:close/>
              </a:path>
            </a:pathLst>
          </a:custGeom>
          <a:blipFill>
            <a:blip r:embed="rId4" cstate="screen">
              <a:extLst>
                <a:ext uri="{28A0092B-C50C-407E-A947-70E740481C1C}">
                  <a14:useLocalDpi xmlns:a14="http://schemas.microsoft.com/office/drawing/2010/main"/>
                </a:ext>
              </a:extLst>
            </a:blip>
            <a:stretch>
              <a:fillRect t="5" b="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Tree>
    <p:extLst>
      <p:ext uri="{BB962C8B-B14F-4D97-AF65-F5344CB8AC3E}">
        <p14:creationId xmlns:p14="http://schemas.microsoft.com/office/powerpoint/2010/main" val="87773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56649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 Gold">
    <p:spTree>
      <p:nvGrpSpPr>
        <p:cNvPr id="1" name=""/>
        <p:cNvGrpSpPr/>
        <p:nvPr/>
      </p:nvGrpSpPr>
      <p:grpSpPr>
        <a:xfrm>
          <a:off x="0" y="0"/>
          <a:ext cx="0" cy="0"/>
          <a:chOff x="0" y="0"/>
          <a:chExt cx="0" cy="0"/>
        </a:xfrm>
      </p:grpSpPr>
      <p:sp>
        <p:nvSpPr>
          <p:cNvPr id="6" name="Rectangle 22">
            <a:extLst>
              <a:ext uri="{FF2B5EF4-FFF2-40B4-BE49-F238E27FC236}">
                <a16:creationId xmlns:a16="http://schemas.microsoft.com/office/drawing/2014/main" id="{16BF4FFD-E8A0-B6F7-1F71-FC86A2A5C4D6}"/>
              </a:ext>
            </a:extLst>
          </p:cNvPr>
          <p:cNvSpPr>
            <a:spLocks/>
          </p:cNvSpPr>
          <p:nvPr userDrawn="1"/>
        </p:nvSpPr>
        <p:spPr>
          <a:xfrm rot="10800000">
            <a:off x="2987062"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Rectangle 22">
            <a:extLst>
              <a:ext uri="{FF2B5EF4-FFF2-40B4-BE49-F238E27FC236}">
                <a16:creationId xmlns:a16="http://schemas.microsoft.com/office/drawing/2014/main" id="{A55F24DD-4807-03F8-179A-E0933805C55A}"/>
              </a:ext>
            </a:extLst>
          </p:cNvPr>
          <p:cNvSpPr>
            <a:spLocks/>
          </p:cNvSpPr>
          <p:nvPr userDrawn="1"/>
        </p:nvSpPr>
        <p:spPr>
          <a:xfrm rot="16200000">
            <a:off x="-1076759" y="1071608"/>
            <a:ext cx="6888217" cy="4744998"/>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 name="connsiteX0" fmla="*/ 0 w 6876153"/>
              <a:gd name="connsiteY0" fmla="*/ 642739 h 6858000"/>
              <a:gd name="connsiteX1" fmla="*/ 6876153 w 6876153"/>
              <a:gd name="connsiteY1" fmla="*/ 0 h 6858000"/>
              <a:gd name="connsiteX2" fmla="*/ 6876153 w 6876153"/>
              <a:gd name="connsiteY2" fmla="*/ 6858000 h 6858000"/>
              <a:gd name="connsiteX3" fmla="*/ 2152746 w 6876153"/>
              <a:gd name="connsiteY3" fmla="*/ 6858000 h 6858000"/>
              <a:gd name="connsiteX4" fmla="*/ 0 w 6876153"/>
              <a:gd name="connsiteY4" fmla="*/ 642739 h 6858000"/>
              <a:gd name="connsiteX0" fmla="*/ 0 w 6876153"/>
              <a:gd name="connsiteY0" fmla="*/ 188 h 6215449"/>
              <a:gd name="connsiteX1" fmla="*/ 6876153 w 6876153"/>
              <a:gd name="connsiteY1" fmla="*/ 0 h 6215449"/>
              <a:gd name="connsiteX2" fmla="*/ 6876153 w 6876153"/>
              <a:gd name="connsiteY2" fmla="*/ 6215449 h 6215449"/>
              <a:gd name="connsiteX3" fmla="*/ 2152746 w 6876153"/>
              <a:gd name="connsiteY3" fmla="*/ 6215449 h 6215449"/>
              <a:gd name="connsiteX4" fmla="*/ 0 w 6876153"/>
              <a:gd name="connsiteY4" fmla="*/ 188 h 6215449"/>
              <a:gd name="connsiteX0" fmla="*/ 0 w 6876154"/>
              <a:gd name="connsiteY0" fmla="*/ 188 h 6215449"/>
              <a:gd name="connsiteX1" fmla="*/ 6876153 w 6876154"/>
              <a:gd name="connsiteY1" fmla="*/ 0 h 6215449"/>
              <a:gd name="connsiteX2" fmla="*/ 6876154 w 6876154"/>
              <a:gd name="connsiteY2" fmla="*/ 5288695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596717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744998 h 6215449"/>
              <a:gd name="connsiteX3" fmla="*/ 2152746 w 6876154"/>
              <a:gd name="connsiteY3" fmla="*/ 6215449 h 6215449"/>
              <a:gd name="connsiteX4" fmla="*/ 0 w 6876154"/>
              <a:gd name="connsiteY4" fmla="*/ 188 h 6215449"/>
              <a:gd name="connsiteX0" fmla="*/ 0 w 6876154"/>
              <a:gd name="connsiteY0" fmla="*/ 188 h 4744998"/>
              <a:gd name="connsiteX1" fmla="*/ 6876153 w 6876154"/>
              <a:gd name="connsiteY1" fmla="*/ 0 h 4744998"/>
              <a:gd name="connsiteX2" fmla="*/ 6876154 w 6876154"/>
              <a:gd name="connsiteY2" fmla="*/ 4744998 h 4744998"/>
              <a:gd name="connsiteX3" fmla="*/ 345 w 6876154"/>
              <a:gd name="connsiteY3" fmla="*/ 3212757 h 4744998"/>
              <a:gd name="connsiteX4" fmla="*/ 0 w 6876154"/>
              <a:gd name="connsiteY4" fmla="*/ 188 h 4744998"/>
              <a:gd name="connsiteX0" fmla="*/ 0 w 6876154"/>
              <a:gd name="connsiteY0" fmla="*/ 188 h 4744998"/>
              <a:gd name="connsiteX1" fmla="*/ 6876153 w 6876154"/>
              <a:gd name="connsiteY1" fmla="*/ 0 h 4744998"/>
              <a:gd name="connsiteX2" fmla="*/ 6876154 w 6876154"/>
              <a:gd name="connsiteY2" fmla="*/ 4744998 h 4744998"/>
              <a:gd name="connsiteX3" fmla="*/ 12716 w 6876154"/>
              <a:gd name="connsiteY3" fmla="*/ 3027404 h 4744998"/>
              <a:gd name="connsiteX4" fmla="*/ 0 w 6876154"/>
              <a:gd name="connsiteY4" fmla="*/ 188 h 4744998"/>
              <a:gd name="connsiteX0" fmla="*/ 13274 w 6889428"/>
              <a:gd name="connsiteY0" fmla="*/ 188 h 4744998"/>
              <a:gd name="connsiteX1" fmla="*/ 6889427 w 6889428"/>
              <a:gd name="connsiteY1" fmla="*/ 0 h 4744998"/>
              <a:gd name="connsiteX2" fmla="*/ 6889428 w 6889428"/>
              <a:gd name="connsiteY2" fmla="*/ 4744998 h 4744998"/>
              <a:gd name="connsiteX3" fmla="*/ 563 w 6889428"/>
              <a:gd name="connsiteY3" fmla="*/ 3014704 h 4744998"/>
              <a:gd name="connsiteX4" fmla="*/ 13274 w 6889428"/>
              <a:gd name="connsiteY4" fmla="*/ 188 h 4744998"/>
              <a:gd name="connsiteX0" fmla="*/ 19513 w 6895667"/>
              <a:gd name="connsiteY0" fmla="*/ 188 h 4744998"/>
              <a:gd name="connsiteX1" fmla="*/ 6895666 w 6895667"/>
              <a:gd name="connsiteY1" fmla="*/ 0 h 4744998"/>
              <a:gd name="connsiteX2" fmla="*/ 6895667 w 6895667"/>
              <a:gd name="connsiteY2" fmla="*/ 4744998 h 4744998"/>
              <a:gd name="connsiteX3" fmla="*/ 445 w 6895667"/>
              <a:gd name="connsiteY3" fmla="*/ 3021054 h 4744998"/>
              <a:gd name="connsiteX4" fmla="*/ 19513 w 6895667"/>
              <a:gd name="connsiteY4" fmla="*/ 188 h 474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67" h="4744998">
                <a:moveTo>
                  <a:pt x="19513" y="188"/>
                </a:moveTo>
                <a:lnTo>
                  <a:pt x="6895666" y="0"/>
                </a:lnTo>
                <a:cubicBezTo>
                  <a:pt x="6895666" y="1762898"/>
                  <a:pt x="6895667" y="2982100"/>
                  <a:pt x="6895667" y="4744998"/>
                </a:cubicBezTo>
                <a:lnTo>
                  <a:pt x="445" y="3021054"/>
                </a:lnTo>
                <a:cubicBezTo>
                  <a:pt x="-3794" y="2011982"/>
                  <a:pt x="23752" y="1009260"/>
                  <a:pt x="19513" y="188"/>
                </a:cubicBez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accent5"/>
          </a:solidFill>
        </p:spPr>
        <p:txBody>
          <a:bodyPr rIns="914400" anchor="ctr" anchorCtr="0">
            <a:normAutofit/>
          </a:bodyPr>
          <a:lstStyle>
            <a:lvl1pPr marL="0" indent="0" algn="r">
              <a:buNone/>
              <a:defRPr sz="4500" b="0" i="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5" name="Slide Number Placeholder 4">
            <a:extLst>
              <a:ext uri="{FF2B5EF4-FFF2-40B4-BE49-F238E27FC236}">
                <a16:creationId xmlns:a16="http://schemas.microsoft.com/office/drawing/2014/main" id="{E5E42D71-5138-BC72-B97C-5FA465742E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F34E7033-CB8F-A6C1-9E8B-A1BBBA801D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2455378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1564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8199" y="2057400"/>
            <a:ext cx="8890051"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199" y="2514600"/>
            <a:ext cx="8890211"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Tree>
    <p:extLst>
      <p:ext uri="{BB962C8B-B14F-4D97-AF65-F5344CB8AC3E}">
        <p14:creationId xmlns:p14="http://schemas.microsoft.com/office/powerpoint/2010/main" val="129083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7805" y="2057400"/>
            <a:ext cx="8890446"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201" y="2514600"/>
            <a:ext cx="8890210"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Tree>
    <p:extLst>
      <p:ext uri="{BB962C8B-B14F-4D97-AF65-F5344CB8AC3E}">
        <p14:creationId xmlns:p14="http://schemas.microsoft.com/office/powerpoint/2010/main" val="222158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ntent 1 - Minim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buClr>
                <a:schemeClr val="tx1"/>
              </a:buClr>
              <a:defRPr sz="1800"/>
            </a:lvl1pPr>
            <a:lvl2pPr>
              <a:buClr>
                <a:schemeClr val="tx1"/>
              </a:buClr>
              <a:defRPr sz="1800"/>
            </a:lvl2pPr>
            <a:lvl3pPr>
              <a:buClr>
                <a:schemeClr val="tx1"/>
              </a:buClr>
              <a:defRPr sz="1800"/>
            </a:lvl3pPr>
            <a:lvl4pPr>
              <a:buClr>
                <a:schemeClr val="tx1"/>
              </a:buClr>
              <a:defRPr sz="1800"/>
            </a:lvl4pPr>
            <a:lvl5pPr>
              <a:buClr>
                <a:schemeClr val="tx1"/>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89664" cy="914400"/>
          </a:xfrm>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96345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1 - Mini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250706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1 - Minima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1681163"/>
            <a:ext cx="5157787"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2505075"/>
            <a:ext cx="5157787" cy="2981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2505075"/>
            <a:ext cx="5183188" cy="2981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381000" y="723900"/>
            <a:ext cx="11811000" cy="914400"/>
          </a:xfrm>
        </p:spPr>
        <p:txBody>
          <a:bodyPr/>
          <a:lstStyle/>
          <a:p>
            <a:r>
              <a:rPr lang="en-US" dirty="0"/>
              <a:t>24 PT HELVETICA NEUE BOLD CONDENSED ITALIC IN ALL-CAPS</a:t>
            </a:r>
          </a:p>
        </p:txBody>
      </p:sp>
    </p:spTree>
    <p:extLst>
      <p:ext uri="{BB962C8B-B14F-4D97-AF65-F5344CB8AC3E}">
        <p14:creationId xmlns:p14="http://schemas.microsoft.com/office/powerpoint/2010/main" val="2717637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ntent 1 - Teal">
    <p:spTree>
      <p:nvGrpSpPr>
        <p:cNvPr id="1" name=""/>
        <p:cNvGrpSpPr/>
        <p:nvPr/>
      </p:nvGrpSpPr>
      <p:grpSpPr>
        <a:xfrm>
          <a:off x="0" y="0"/>
          <a:ext cx="0" cy="0"/>
          <a:chOff x="0" y="0"/>
          <a:chExt cx="0" cy="0"/>
        </a:xfrm>
      </p:grpSpPr>
      <p:sp>
        <p:nvSpPr>
          <p:cNvPr id="13" name="Rectangle 22">
            <a:extLst>
              <a:ext uri="{FF2B5EF4-FFF2-40B4-BE49-F238E27FC236}">
                <a16:creationId xmlns:a16="http://schemas.microsoft.com/office/drawing/2014/main" id="{EC82AEDF-F261-91FF-549C-4408004ABD32}"/>
              </a:ext>
            </a:extLst>
          </p:cNvPr>
          <p:cNvSpPr>
            <a:spLocks/>
          </p:cNvSpPr>
          <p:nvPr userDrawn="1"/>
        </p:nvSpPr>
        <p:spPr>
          <a:xfrm rot="10800000" flipV="1">
            <a:off x="0" y="2628"/>
            <a:ext cx="1193800"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1770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2 - Light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5068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2 - MId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438006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2 - Dark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59383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 Light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0"/>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10" name="Slide Number Placeholder 9">
            <a:extLst>
              <a:ext uri="{FF2B5EF4-FFF2-40B4-BE49-F238E27FC236}">
                <a16:creationId xmlns:a16="http://schemas.microsoft.com/office/drawing/2014/main" id="{3163932F-68CD-5A67-8643-FC64C39701DF}"/>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11" name="Picture 10" descr="A picture containing icon&#10;&#10;Description automatically generated">
            <a:extLst>
              <a:ext uri="{FF2B5EF4-FFF2-40B4-BE49-F238E27FC236}">
                <a16:creationId xmlns:a16="http://schemas.microsoft.com/office/drawing/2014/main" id="{9FAE10D9-406C-D9D3-EFB1-D0B6AFF6CA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359095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bg2"/>
          </a:solidFill>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08805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accent5"/>
          </a:solidFill>
        </p:spPr>
        <p:txBody>
          <a:bodyPr/>
          <a:lstStyle>
            <a:lvl1pPr>
              <a:defRPr>
                <a:solidFill>
                  <a:schemeClr val="bg1"/>
                </a:solidFill>
              </a:defRPr>
            </a:lvl1p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839479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2 - Te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0" y="0"/>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91381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2 - Custom Photo">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a:xfrm>
            <a:off x="7696200" y="3351373"/>
            <a:ext cx="4114800" cy="365125"/>
          </a:xfrm>
        </p:spPr>
        <p:txBody>
          <a:bodyPr/>
          <a:lstStyle/>
          <a:p>
            <a:r>
              <a:rPr lang="en-US"/>
              <a:t>Name of School/College</a:t>
            </a:r>
          </a:p>
        </p:txBody>
      </p:sp>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5157787"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5157787"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356461"/>
            <a:ext cx="5183188"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908883"/>
            <a:ext cx="5183188"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0" y="2545958"/>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
        <p:nvSpPr>
          <p:cNvPr id="13" name="Picture Placeholder 10">
            <a:extLst>
              <a:ext uri="{FF2B5EF4-FFF2-40B4-BE49-F238E27FC236}">
                <a16:creationId xmlns:a16="http://schemas.microsoft.com/office/drawing/2014/main" id="{5C2679DE-7109-5D02-66EA-02EA50F13979}"/>
              </a:ext>
            </a:extLst>
          </p:cNvPr>
          <p:cNvSpPr>
            <a:spLocks noGrp="1"/>
          </p:cNvSpPr>
          <p:nvPr>
            <p:ph type="pic" sz="quarter" idx="16"/>
          </p:nvPr>
        </p:nvSpPr>
        <p:spPr>
          <a:xfrm>
            <a:off x="1" y="3138363"/>
            <a:ext cx="12191402" cy="2652837"/>
          </a:xfrm>
          <a:prstGeom prst="rect">
            <a:avLst/>
          </a:prstGeom>
          <a:blipFill>
            <a:blip r:embed="rId2" cstate="screen">
              <a:extLst>
                <a:ext uri="{28A0092B-C50C-407E-A947-70E740481C1C}">
                  <a14:useLocalDpi xmlns:a14="http://schemas.microsoft.com/office/drawing/2010/main"/>
                </a:ext>
              </a:extLst>
            </a:blip>
            <a:stretch>
              <a:fillRect r="43"/>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207533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ntent 2 - Two Custom Phot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10512424"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IN ALL-CAPS AND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10512424"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C6F9023-A130-5F57-CF25-2D799222C9FB}"/>
              </a:ext>
            </a:extLst>
          </p:cNvPr>
          <p:cNvSpPr>
            <a:spLocks noGrp="1"/>
          </p:cNvSpPr>
          <p:nvPr>
            <p:ph type="dt" sz="half" idx="10"/>
          </p:nvPr>
        </p:nvSpPr>
        <p:spPr>
          <a:xfrm>
            <a:off x="7772401" y="6096000"/>
            <a:ext cx="3657600" cy="45131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2431490"/>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243149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228877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ntent 3 - Two Custom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1007"/>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5105400"/>
            <a:ext cx="10512424" cy="1035182"/>
          </a:xfrm>
        </p:spPr>
        <p:txBody>
          <a:bodyPr>
            <a:noAutofit/>
          </a:bodyPr>
          <a:lstStyle>
            <a:lvl1pPr>
              <a:defRPr sz="1400"/>
            </a:lvl1pPr>
            <a:lvl2pPr>
              <a:defRPr sz="1400"/>
            </a:lvl2pPr>
            <a:lvl3pPr>
              <a:defRPr sz="1400"/>
            </a:lvl3pPr>
            <a:lvl4pPr>
              <a:defRPr sz="1400"/>
            </a:lvl4pPr>
            <a:lvl5pPr marL="808038" indent="0">
              <a:buNone/>
              <a:defRPr sz="14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DBEF8996-D05F-2A2D-9E7F-D91BB056D9EB}"/>
              </a:ext>
            </a:extLst>
          </p:cNvPr>
          <p:cNvSpPr>
            <a:spLocks noGrp="1"/>
          </p:cNvSpPr>
          <p:nvPr>
            <p:ph type="title" hasCustomPrompt="1"/>
          </p:nvPr>
        </p:nvSpPr>
        <p:spPr>
          <a:xfrm>
            <a:off x="0" y="4427517"/>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Tree>
    <p:extLst>
      <p:ext uri="{BB962C8B-B14F-4D97-AF65-F5344CB8AC3E}">
        <p14:creationId xmlns:p14="http://schemas.microsoft.com/office/powerpoint/2010/main" val="86458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Slide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12192000" cy="5774788"/>
          </a:xfrm>
          <a:blipFill>
            <a:blip r:embed="rId2" cstate="screen">
              <a:extLst>
                <a:ext uri="{28A0092B-C50C-407E-A947-70E740481C1C}">
                  <a14:useLocalDpi xmlns:a14="http://schemas.microsoft.com/office/drawing/2010/main"/>
                </a:ext>
              </a:extLst>
            </a:blip>
            <a:stretch>
              <a:fillRect l="-6" t="-9379" r="31" b="-9379"/>
            </a:stretch>
          </a:blipFill>
        </p:spPr>
        <p:txBody>
          <a:bodyPr/>
          <a:lstStyle>
            <a:lvl1pPr marL="130175" indent="0">
              <a:buNone/>
              <a:defRPr/>
            </a:lvl1pPr>
          </a:lstStyle>
          <a:p>
            <a:r>
              <a:rPr lang="en-US"/>
              <a:t>Click icon to add picture</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114230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Two Photo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7467600" cy="5774788"/>
          </a:xfr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5" name="Picture Placeholder 10">
            <a:extLst>
              <a:ext uri="{FF2B5EF4-FFF2-40B4-BE49-F238E27FC236}">
                <a16:creationId xmlns:a16="http://schemas.microsoft.com/office/drawing/2014/main" id="{1227D999-7108-CE79-68CE-AEEB56FD5DC5}"/>
              </a:ext>
            </a:extLst>
          </p:cNvPr>
          <p:cNvSpPr>
            <a:spLocks noGrp="1"/>
          </p:cNvSpPr>
          <p:nvPr>
            <p:ph type="pic" sz="quarter" idx="16"/>
          </p:nvPr>
        </p:nvSpPr>
        <p:spPr>
          <a:xfrm>
            <a:off x="5334001" y="0"/>
            <a:ext cx="6870728" cy="580171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8159375"/>
              <a:gd name="connsiteY0" fmla="*/ 6858000 h 6877490"/>
              <a:gd name="connsiteX1" fmla="*/ 1689786 w 8159375"/>
              <a:gd name="connsiteY1" fmla="*/ 0 h 6877490"/>
              <a:gd name="connsiteX2" fmla="*/ 8159374 w 8159375"/>
              <a:gd name="connsiteY2" fmla="*/ 12481 h 6877490"/>
              <a:gd name="connsiteX3" fmla="*/ 6923109 w 8159375"/>
              <a:gd name="connsiteY3" fmla="*/ 6877490 h 6877490"/>
              <a:gd name="connsiteX4" fmla="*/ 0 w 8159375"/>
              <a:gd name="connsiteY4" fmla="*/ 6858000 h 6877490"/>
              <a:gd name="connsiteX0" fmla="*/ 0 w 8159512"/>
              <a:gd name="connsiteY0" fmla="*/ 6858000 h 6889971"/>
              <a:gd name="connsiteX1" fmla="*/ 1689786 w 8159512"/>
              <a:gd name="connsiteY1" fmla="*/ 0 h 6889971"/>
              <a:gd name="connsiteX2" fmla="*/ 8159374 w 8159512"/>
              <a:gd name="connsiteY2" fmla="*/ 12481 h 6889971"/>
              <a:gd name="connsiteX3" fmla="*/ 8146328 w 8159512"/>
              <a:gd name="connsiteY3" fmla="*/ 6889971 h 6889971"/>
              <a:gd name="connsiteX4" fmla="*/ 0 w 8159512"/>
              <a:gd name="connsiteY4" fmla="*/ 6858000 h 688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9512" h="6889971">
                <a:moveTo>
                  <a:pt x="0" y="6858000"/>
                </a:moveTo>
                <a:lnTo>
                  <a:pt x="1689786" y="0"/>
                </a:lnTo>
                <a:lnTo>
                  <a:pt x="8159374" y="12481"/>
                </a:lnTo>
                <a:cubicBezTo>
                  <a:pt x="8161188" y="2294852"/>
                  <a:pt x="8144514" y="4607600"/>
                  <a:pt x="8146328" y="6889971"/>
                </a:cubicBezTo>
                <a:lnTo>
                  <a:pt x="0" y="6858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734503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 Out Box 1 - Crea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4B9CFA-BF0F-0ED5-F14D-6A9B59C3B01D}"/>
              </a:ext>
            </a:extLst>
          </p:cNvPr>
          <p:cNvSpPr/>
          <p:nvPr userDrawn="1"/>
        </p:nvSpPr>
        <p:spPr>
          <a:xfrm>
            <a:off x="0" y="0"/>
            <a:ext cx="5910136" cy="6867144"/>
          </a:xfrm>
          <a:custGeom>
            <a:avLst/>
            <a:gdLst>
              <a:gd name="connsiteX0" fmla="*/ 0 w 5910136"/>
              <a:gd name="connsiteY0" fmla="*/ 0 h 6858000"/>
              <a:gd name="connsiteX1" fmla="*/ 5910136 w 5910136"/>
              <a:gd name="connsiteY1" fmla="*/ 0 h 6858000"/>
              <a:gd name="connsiteX2" fmla="*/ 5910136 w 5910136"/>
              <a:gd name="connsiteY2" fmla="*/ 6858000 h 6858000"/>
              <a:gd name="connsiteX3" fmla="*/ 0 w 5910136"/>
              <a:gd name="connsiteY3" fmla="*/ 6858000 h 6858000"/>
              <a:gd name="connsiteX4" fmla="*/ 0 w 5910136"/>
              <a:gd name="connsiteY4" fmla="*/ 0 h 6858000"/>
              <a:gd name="connsiteX0" fmla="*/ 0 w 5910136"/>
              <a:gd name="connsiteY0" fmla="*/ 0 h 6858000"/>
              <a:gd name="connsiteX1" fmla="*/ 5910136 w 5910136"/>
              <a:gd name="connsiteY1" fmla="*/ 0 h 6858000"/>
              <a:gd name="connsiteX2" fmla="*/ 4196950 w 5910136"/>
              <a:gd name="connsiteY2" fmla="*/ 6858000 h 6858000"/>
              <a:gd name="connsiteX3" fmla="*/ 0 w 5910136"/>
              <a:gd name="connsiteY3" fmla="*/ 6858000 h 6858000"/>
              <a:gd name="connsiteX4" fmla="*/ 0 w 591013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0136" h="6858000">
                <a:moveTo>
                  <a:pt x="0" y="0"/>
                </a:moveTo>
                <a:lnTo>
                  <a:pt x="5910136" y="0"/>
                </a:lnTo>
                <a:lnTo>
                  <a:pt x="4196950" y="6858000"/>
                </a:lnTo>
                <a:lnTo>
                  <a:pt x="0" y="6858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836612" y="719052"/>
            <a:ext cx="4346576" cy="1185948"/>
          </a:xfrm>
          <a:prstGeom prst="rect">
            <a:avLst/>
          </a:prstGeom>
          <a:noFill/>
        </p:spPr>
        <p:txBody>
          <a:bodyPr lIns="0" tIns="0" rIns="0" bIns="0" anchor="b"/>
          <a:lstStyle>
            <a:lvl1pPr>
              <a:defRPr sz="3200"/>
            </a:lvl1pPr>
          </a:lstStyle>
          <a:p>
            <a:pPr lvl="0"/>
            <a:r>
              <a:rPr lang="en-US" dirty="0"/>
              <a:t>32 PT HELVETICA NEUE BOLD CONDENSED ITALIC IN ALL-CAPS</a:t>
            </a:r>
          </a:p>
        </p:txBody>
      </p:sp>
      <p:sp>
        <p:nvSpPr>
          <p:cNvPr id="3" name="Content Placeholder 2">
            <a:extLst>
              <a:ext uri="{FF2B5EF4-FFF2-40B4-BE49-F238E27FC236}">
                <a16:creationId xmlns:a16="http://schemas.microsoft.com/office/drawing/2014/main" id="{D0025A9A-937A-371D-8A70-FD8627F431A5}"/>
              </a:ext>
            </a:extLst>
          </p:cNvPr>
          <p:cNvSpPr>
            <a:spLocks noGrp="1"/>
          </p:cNvSpPr>
          <p:nvPr>
            <p:ph idx="1"/>
          </p:nvPr>
        </p:nvSpPr>
        <p:spPr>
          <a:xfrm>
            <a:off x="6096000" y="987425"/>
            <a:ext cx="5259388" cy="449897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839788" y="2057400"/>
            <a:ext cx="3932237" cy="3429000"/>
          </a:xfrm>
        </p:spPr>
        <p:txBody>
          <a:bodyPr lIns="0">
            <a:normAutofit/>
          </a:bodyPr>
          <a:lstStyle>
            <a:lvl1pPr marL="0" indent="0">
              <a:buNone/>
              <a:defRPr sz="1800" b="1" i="0" spc="30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18 PT HELVETICA NEUE BOLD IN ALL-CAPS AND LOOSE SPACING</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p>
            <a:fld id="{2EF5B720-A4A1-FD49-AF98-E194DCD54D67}" type="slidenum">
              <a:rPr lang="en-US" smtClean="0"/>
              <a:t>‹#›</a:t>
            </a:fld>
            <a:endParaRPr lang="en-US"/>
          </a:p>
        </p:txBody>
      </p:sp>
      <p:pic>
        <p:nvPicPr>
          <p:cNvPr id="11" name="Picture 10">
            <a:extLst>
              <a:ext uri="{FF2B5EF4-FFF2-40B4-BE49-F238E27FC236}">
                <a16:creationId xmlns:a16="http://schemas.microsoft.com/office/drawing/2014/main" id="{485A7FB1-0771-00E7-AEC3-0A6459A7D310}"/>
              </a:ext>
            </a:extLst>
          </p:cNvPr>
          <p:cNvPicPr>
            <a:picLocks noChangeAspect="1"/>
          </p:cNvPicPr>
          <p:nvPr userDrawn="1"/>
        </p:nvPicPr>
        <p:blipFill>
          <a:blip r:embed="rId2"/>
          <a:srcRect/>
          <a:stretch/>
        </p:blipFill>
        <p:spPr>
          <a:xfrm>
            <a:off x="381001" y="6090376"/>
            <a:ext cx="1490597" cy="457199"/>
          </a:xfrm>
          <a:prstGeom prst="rect">
            <a:avLst/>
          </a:prstGeom>
        </p:spPr>
      </p:pic>
    </p:spTree>
    <p:extLst>
      <p:ext uri="{BB962C8B-B14F-4D97-AF65-F5344CB8AC3E}">
        <p14:creationId xmlns:p14="http://schemas.microsoft.com/office/powerpoint/2010/main" val="2702139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 Out Box 2 - Teal and Cream">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p:cNvSpPr>
          <p:nvPr>
            <p:ph type="title" hasCustomPrompt="1"/>
          </p:nvPr>
        </p:nvSpPr>
        <p:spPr>
          <a:xfrm>
            <a:off x="838201" y="1431760"/>
            <a:ext cx="11358222" cy="4054640"/>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2"/>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3" name="Picture 2" descr="A white text on a black background&#10;&#10;Description automatically generated">
            <a:extLst>
              <a:ext uri="{FF2B5EF4-FFF2-40B4-BE49-F238E27FC236}">
                <a16:creationId xmlns:a16="http://schemas.microsoft.com/office/drawing/2014/main" id="{B0232F57-2B5D-A9FF-4B87-CF03DAD7C87B}"/>
              </a:ext>
            </a:extLst>
          </p:cNvPr>
          <p:cNvPicPr>
            <a:picLocks noChangeAspect="1"/>
          </p:cNvPicPr>
          <p:nvPr userDrawn="1"/>
        </p:nvPicPr>
        <p:blipFill>
          <a:blip r:embed="rId3"/>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926E072F-CC82-FC4B-293B-5372791CA938}"/>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451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 Mid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3414CF81-7CF0-AB2E-A1EF-E1AA2411CD6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6699F172-AF85-5ED0-794D-FF9E1FF1E0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919074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Out Box 2 - Teal and Light Gray">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98902E2E-92DA-B47B-658F-130B90F4606F}"/>
              </a:ext>
            </a:extLst>
          </p:cNvPr>
          <p:cNvSpPr>
            <a:spLocks noGrp="1"/>
          </p:cNvSpPr>
          <p:nvPr>
            <p:ph type="pic" sz="quarter" idx="16"/>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9" name="Picture 8" descr="A white text on a black background&#10;&#10;Description automatically generated">
            <a:extLst>
              <a:ext uri="{FF2B5EF4-FFF2-40B4-BE49-F238E27FC236}">
                <a16:creationId xmlns:a16="http://schemas.microsoft.com/office/drawing/2014/main" id="{71F90245-0B77-1557-A17C-C10693D5ADE6}"/>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FAA61A70-92A5-C9D3-4C92-8317ECEF9C53}"/>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4633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 Out Box 2 - Teal and Mid Gra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A05CA3-9048-BA27-48B2-40C31E43C0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22">
            <a:extLst>
              <a:ext uri="{FF2B5EF4-FFF2-40B4-BE49-F238E27FC236}">
                <a16:creationId xmlns:a16="http://schemas.microsoft.com/office/drawing/2014/main" id="{DAAC7D50-DA2D-54DC-DB4F-B04B9A034D78}"/>
              </a:ext>
            </a:extLst>
          </p:cNvPr>
          <p:cNvSpPr>
            <a:spLocks/>
          </p:cNvSpPr>
          <p:nvPr userDrawn="1"/>
        </p:nvSpPr>
        <p:spPr>
          <a:xfrm rot="10800000">
            <a:off x="6713"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19332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519332 w 4723407"/>
              <a:gd name="connsiteY4" fmla="*/ 0 h 6868323"/>
              <a:gd name="connsiteX0" fmla="*/ 1529855 w 4723407"/>
              <a:gd name="connsiteY0" fmla="*/ 187 h 6858000"/>
              <a:gd name="connsiteX1" fmla="*/ 4723407 w 4723407"/>
              <a:gd name="connsiteY1" fmla="*/ 0 h 6858000"/>
              <a:gd name="connsiteX2" fmla="*/ 4723407 w 4723407"/>
              <a:gd name="connsiteY2" fmla="*/ 6858000 h 6858000"/>
              <a:gd name="connsiteX3" fmla="*/ 0 w 4723407"/>
              <a:gd name="connsiteY3" fmla="*/ 6858000 h 6858000"/>
              <a:gd name="connsiteX4" fmla="*/ 1529855 w 4723407"/>
              <a:gd name="connsiteY4" fmla="*/ 1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29855" y="187"/>
                </a:moveTo>
                <a:lnTo>
                  <a:pt x="4723407" y="0"/>
                </a:lnTo>
                <a:lnTo>
                  <a:pt x="4723407" y="6858000"/>
                </a:lnTo>
                <a:lnTo>
                  <a:pt x="0" y="6858000"/>
                </a:lnTo>
                <a:lnTo>
                  <a:pt x="1529855" y="18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4" name="Picture 13">
            <a:extLst>
              <a:ext uri="{FF2B5EF4-FFF2-40B4-BE49-F238E27FC236}">
                <a16:creationId xmlns:a16="http://schemas.microsoft.com/office/drawing/2014/main" id="{D93B25DE-528C-F33F-8660-6392E9EA0922}"/>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3" name="Content Placeholder 2">
            <a:extLst>
              <a:ext uri="{FF2B5EF4-FFF2-40B4-BE49-F238E27FC236}">
                <a16:creationId xmlns:a16="http://schemas.microsoft.com/office/drawing/2014/main" id="{F758EA00-813D-6DC8-560E-F4C4BF1FE01A}"/>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8548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 Out Box 2 - Gold and Dark Gra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76D6B-A77B-77BA-975B-4F5B2CD75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22">
            <a:extLst>
              <a:ext uri="{FF2B5EF4-FFF2-40B4-BE49-F238E27FC236}">
                <a16:creationId xmlns:a16="http://schemas.microsoft.com/office/drawing/2014/main" id="{0723F5EA-8B91-B44D-6E0A-19A5C53DB205}"/>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a:extLst>
              <a:ext uri="{FF2B5EF4-FFF2-40B4-BE49-F238E27FC236}">
                <a16:creationId xmlns:a16="http://schemas.microsoft.com/office/drawing/2014/main" id="{104F2AB5-D2ED-33D6-4898-AC044A5C7C2B}"/>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8" name="Content Placeholder 2">
            <a:extLst>
              <a:ext uri="{FF2B5EF4-FFF2-40B4-BE49-F238E27FC236}">
                <a16:creationId xmlns:a16="http://schemas.microsoft.com/office/drawing/2014/main" id="{5D3904CF-B86A-405C-937E-BA81B6A075AD}"/>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668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 Out Box 2 - Teal and Gold">
    <p:spTree>
      <p:nvGrpSpPr>
        <p:cNvPr id="1" name=""/>
        <p:cNvGrpSpPr/>
        <p:nvPr/>
      </p:nvGrpSpPr>
      <p:grpSpPr>
        <a:xfrm>
          <a:off x="0" y="0"/>
          <a:ext cx="0" cy="0"/>
          <a:chOff x="0" y="0"/>
          <a:chExt cx="0" cy="0"/>
        </a:xfrm>
      </p:grpSpPr>
      <p:pic>
        <p:nvPicPr>
          <p:cNvPr id="9" name="Picture 8" descr="A tan and black striped background&#10;&#10;Description automatically generated with medium confidence">
            <a:extLst>
              <a:ext uri="{FF2B5EF4-FFF2-40B4-BE49-F238E27FC236}">
                <a16:creationId xmlns:a16="http://schemas.microsoft.com/office/drawing/2014/main" id="{24465C97-9CDE-B977-1A90-E3BBEA1D1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22">
            <a:extLst>
              <a:ext uri="{FF2B5EF4-FFF2-40B4-BE49-F238E27FC236}">
                <a16:creationId xmlns:a16="http://schemas.microsoft.com/office/drawing/2014/main" id="{6BCAF467-9104-1514-AD83-A840A8A04148}"/>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tx1"/>
                </a:solidFill>
              </a:defRPr>
            </a:lvl1pPr>
          </a:lstStyle>
          <a:p>
            <a:fld id="{2EF5B720-A4A1-FD49-AF98-E194DCD54D67}" type="slidenum">
              <a:rPr lang="en-US" smtClean="0"/>
              <a:pPr/>
              <a:t>‹#›</a:t>
            </a:fld>
            <a:endParaRPr lang="en-US" dirty="0"/>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descr="A white text on a black background&#10;&#10;Description automatically generated">
            <a:extLst>
              <a:ext uri="{FF2B5EF4-FFF2-40B4-BE49-F238E27FC236}">
                <a16:creationId xmlns:a16="http://schemas.microsoft.com/office/drawing/2014/main" id="{883CB36D-A7B3-DF3F-F901-9EAEFEA93CC9}"/>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3" name="Content Placeholder 2">
            <a:extLst>
              <a:ext uri="{FF2B5EF4-FFF2-40B4-BE49-F238E27FC236}">
                <a16:creationId xmlns:a16="http://schemas.microsoft.com/office/drawing/2014/main" id="{D13ECD19-F474-F896-7C09-235E434B7A49}"/>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342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ll Quote - Custom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49FBCFA9-259C-C8DD-755B-7122B8D58330}"/>
              </a:ext>
            </a:extLst>
          </p:cNvPr>
          <p:cNvSpPr>
            <a:spLocks noGrp="1"/>
          </p:cNvSpPr>
          <p:nvPr>
            <p:ph type="pic" sz="quarter" idx="16"/>
          </p:nvPr>
        </p:nvSpPr>
        <p:spPr>
          <a:xfrm rot="10800000" flipH="1" flipV="1">
            <a:off x="6541600" y="-10274"/>
            <a:ext cx="5650400" cy="6878548"/>
          </a:xfrm>
          <a:custGeom>
            <a:avLst/>
            <a:gdLst>
              <a:gd name="connsiteX0" fmla="*/ 0 w 5599767"/>
              <a:gd name="connsiteY0" fmla="*/ 0 h 6878548"/>
              <a:gd name="connsiteX1" fmla="*/ 5599767 w 5599767"/>
              <a:gd name="connsiteY1" fmla="*/ 0 h 6878548"/>
              <a:gd name="connsiteX2" fmla="*/ 5599767 w 5599767"/>
              <a:gd name="connsiteY2" fmla="*/ 6878548 h 6878548"/>
              <a:gd name="connsiteX3" fmla="*/ 0 w 5599767"/>
              <a:gd name="connsiteY3" fmla="*/ 6878548 h 6878548"/>
              <a:gd name="connsiteX4" fmla="*/ 0 w 5599767"/>
              <a:gd name="connsiteY4" fmla="*/ 0 h 6878548"/>
              <a:gd name="connsiteX0" fmla="*/ 0 w 5599767"/>
              <a:gd name="connsiteY0" fmla="*/ 0 h 6899569"/>
              <a:gd name="connsiteX1" fmla="*/ 5599767 w 5599767"/>
              <a:gd name="connsiteY1" fmla="*/ 0 h 6899569"/>
              <a:gd name="connsiteX2" fmla="*/ 5599767 w 5599767"/>
              <a:gd name="connsiteY2" fmla="*/ 6878548 h 6899569"/>
              <a:gd name="connsiteX3" fmla="*/ 1723697 w 5599767"/>
              <a:gd name="connsiteY3" fmla="*/ 6899569 h 6899569"/>
              <a:gd name="connsiteX4" fmla="*/ 0 w 5599767"/>
              <a:gd name="connsiteY4" fmla="*/ 0 h 6899569"/>
              <a:gd name="connsiteX0" fmla="*/ 50019 w 3876070"/>
              <a:gd name="connsiteY0" fmla="*/ 11017 h 6899569"/>
              <a:gd name="connsiteX1" fmla="*/ 3876070 w 3876070"/>
              <a:gd name="connsiteY1" fmla="*/ 0 h 6899569"/>
              <a:gd name="connsiteX2" fmla="*/ 3876070 w 3876070"/>
              <a:gd name="connsiteY2" fmla="*/ 6878548 h 6899569"/>
              <a:gd name="connsiteX3" fmla="*/ 0 w 3876070"/>
              <a:gd name="connsiteY3" fmla="*/ 6899569 h 6899569"/>
              <a:gd name="connsiteX4" fmla="*/ 50019 w 3876070"/>
              <a:gd name="connsiteY4" fmla="*/ 11017 h 6899569"/>
              <a:gd name="connsiteX0" fmla="*/ 16969 w 3876070"/>
              <a:gd name="connsiteY0" fmla="*/ 33051 h 6899569"/>
              <a:gd name="connsiteX1" fmla="*/ 3876070 w 3876070"/>
              <a:gd name="connsiteY1" fmla="*/ 0 h 6899569"/>
              <a:gd name="connsiteX2" fmla="*/ 3876070 w 3876070"/>
              <a:gd name="connsiteY2" fmla="*/ 6878548 h 6899569"/>
              <a:gd name="connsiteX3" fmla="*/ 0 w 3876070"/>
              <a:gd name="connsiteY3" fmla="*/ 6899569 h 6899569"/>
              <a:gd name="connsiteX4" fmla="*/ 16969 w 3876070"/>
              <a:gd name="connsiteY4" fmla="*/ 33051 h 6899569"/>
              <a:gd name="connsiteX0" fmla="*/ 5952 w 3876070"/>
              <a:gd name="connsiteY0" fmla="*/ 22034 h 6899569"/>
              <a:gd name="connsiteX1" fmla="*/ 3876070 w 3876070"/>
              <a:gd name="connsiteY1" fmla="*/ 0 h 6899569"/>
              <a:gd name="connsiteX2" fmla="*/ 3876070 w 3876070"/>
              <a:gd name="connsiteY2" fmla="*/ 6878548 h 6899569"/>
              <a:gd name="connsiteX3" fmla="*/ 0 w 3876070"/>
              <a:gd name="connsiteY3" fmla="*/ 6899569 h 6899569"/>
              <a:gd name="connsiteX4" fmla="*/ 5952 w 3876070"/>
              <a:gd name="connsiteY4" fmla="*/ 22034 h 6899569"/>
              <a:gd name="connsiteX0" fmla="*/ 1757634 w 5627752"/>
              <a:gd name="connsiteY0" fmla="*/ 22034 h 6878548"/>
              <a:gd name="connsiteX1" fmla="*/ 5627752 w 5627752"/>
              <a:gd name="connsiteY1" fmla="*/ 0 h 6878548"/>
              <a:gd name="connsiteX2" fmla="*/ 5627752 w 5627752"/>
              <a:gd name="connsiteY2" fmla="*/ 6878548 h 6878548"/>
              <a:gd name="connsiteX3" fmla="*/ 0 w 5627752"/>
              <a:gd name="connsiteY3" fmla="*/ 6877536 h 6878548"/>
              <a:gd name="connsiteX4" fmla="*/ 1757634 w 5627752"/>
              <a:gd name="connsiteY4" fmla="*/ 22034 h 6878548"/>
              <a:gd name="connsiteX0" fmla="*/ 1758243 w 5628361"/>
              <a:gd name="connsiteY0" fmla="*/ 22034 h 6878548"/>
              <a:gd name="connsiteX1" fmla="*/ 5628361 w 5628361"/>
              <a:gd name="connsiteY1" fmla="*/ 0 h 6878548"/>
              <a:gd name="connsiteX2" fmla="*/ 5628361 w 5628361"/>
              <a:gd name="connsiteY2" fmla="*/ 6878548 h 6878548"/>
              <a:gd name="connsiteX3" fmla="*/ 609 w 5628361"/>
              <a:gd name="connsiteY3" fmla="*/ 6877536 h 6878548"/>
              <a:gd name="connsiteX4" fmla="*/ 1758243 w 5628361"/>
              <a:gd name="connsiteY4" fmla="*/ 22034 h 6878548"/>
              <a:gd name="connsiteX0" fmla="*/ 1758254 w 5628372"/>
              <a:gd name="connsiteY0" fmla="*/ 22034 h 6878548"/>
              <a:gd name="connsiteX1" fmla="*/ 5628372 w 5628372"/>
              <a:gd name="connsiteY1" fmla="*/ 0 h 6878548"/>
              <a:gd name="connsiteX2" fmla="*/ 5628372 w 5628372"/>
              <a:gd name="connsiteY2" fmla="*/ 6878548 h 6878548"/>
              <a:gd name="connsiteX3" fmla="*/ 620 w 5628372"/>
              <a:gd name="connsiteY3" fmla="*/ 6877536 h 6878548"/>
              <a:gd name="connsiteX4" fmla="*/ 1758254 w 5628372"/>
              <a:gd name="connsiteY4" fmla="*/ 22034 h 6878548"/>
              <a:gd name="connsiteX0" fmla="*/ 1747241 w 5628376"/>
              <a:gd name="connsiteY0" fmla="*/ 11017 h 6878548"/>
              <a:gd name="connsiteX1" fmla="*/ 5628376 w 5628376"/>
              <a:gd name="connsiteY1" fmla="*/ 0 h 6878548"/>
              <a:gd name="connsiteX2" fmla="*/ 5628376 w 5628376"/>
              <a:gd name="connsiteY2" fmla="*/ 6878548 h 6878548"/>
              <a:gd name="connsiteX3" fmla="*/ 624 w 5628376"/>
              <a:gd name="connsiteY3" fmla="*/ 6877536 h 6878548"/>
              <a:gd name="connsiteX4" fmla="*/ 1747241 w 5628376"/>
              <a:gd name="connsiteY4" fmla="*/ 11017 h 6878548"/>
              <a:gd name="connsiteX0" fmla="*/ 1769267 w 5650402"/>
              <a:gd name="connsiteY0" fmla="*/ 11017 h 6878548"/>
              <a:gd name="connsiteX1" fmla="*/ 5650402 w 5650402"/>
              <a:gd name="connsiteY1" fmla="*/ 0 h 6878548"/>
              <a:gd name="connsiteX2" fmla="*/ 5650402 w 5650402"/>
              <a:gd name="connsiteY2" fmla="*/ 6878548 h 6878548"/>
              <a:gd name="connsiteX3" fmla="*/ 616 w 5650402"/>
              <a:gd name="connsiteY3" fmla="*/ 6877536 h 6878548"/>
              <a:gd name="connsiteX4" fmla="*/ 1769267 w 5650402"/>
              <a:gd name="connsiteY4" fmla="*/ 11017 h 6878548"/>
              <a:gd name="connsiteX0" fmla="*/ 1780282 w 5650400"/>
              <a:gd name="connsiteY0" fmla="*/ 1 h 6878548"/>
              <a:gd name="connsiteX1" fmla="*/ 5650400 w 5650400"/>
              <a:gd name="connsiteY1" fmla="*/ 0 h 6878548"/>
              <a:gd name="connsiteX2" fmla="*/ 5650400 w 5650400"/>
              <a:gd name="connsiteY2" fmla="*/ 6878548 h 6878548"/>
              <a:gd name="connsiteX3" fmla="*/ 614 w 5650400"/>
              <a:gd name="connsiteY3" fmla="*/ 6877536 h 6878548"/>
              <a:gd name="connsiteX4" fmla="*/ 1780282 w 5650400"/>
              <a:gd name="connsiteY4" fmla="*/ 1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400" h="6878548">
                <a:moveTo>
                  <a:pt x="1780282" y="1"/>
                </a:moveTo>
                <a:lnTo>
                  <a:pt x="5650400" y="0"/>
                </a:lnTo>
                <a:lnTo>
                  <a:pt x="5650400" y="6878548"/>
                </a:lnTo>
                <a:lnTo>
                  <a:pt x="614" y="6877536"/>
                </a:lnTo>
                <a:cubicBezTo>
                  <a:pt x="-37798" y="6902239"/>
                  <a:pt x="1741575" y="-2668"/>
                  <a:pt x="1780282" y="1"/>
                </a:cubicBezTo>
                <a:close/>
              </a:path>
            </a:pathLst>
          </a:custGeom>
          <a:blipFill>
            <a:blip r:embed="rId2" cstate="screen">
              <a:extLst>
                <a:ext uri="{28A0092B-C50C-407E-A947-70E740481C1C}">
                  <a14:useLocalDpi xmlns:a14="http://schemas.microsoft.com/office/drawing/2010/main"/>
                </a:ext>
              </a:extLst>
            </a:blip>
            <a:stretch>
              <a:fillRect t="150" b="150"/>
            </a:stretch>
          </a:blipFill>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1303008" y="1866900"/>
            <a:ext cx="4346576"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A good way to highlight a pull quote along side someone’s picture.</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1303009" y="4115680"/>
            <a:ext cx="4346575"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838200" y="1447800"/>
            <a:ext cx="5276193"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360357" y="2955233"/>
            <a:ext cx="955683" cy="833234"/>
          </a:xfrm>
          <a:prstGeom prst="rect">
            <a:avLst/>
          </a:prstGeom>
          <a:solidFill>
            <a:schemeClr val="bg1"/>
          </a:solidFill>
        </p:spPr>
        <p:txBody>
          <a:bodyPr wrap="none" lIns="0" tIns="365760" rIns="0" bIns="0" rtlCol="0" anchor="ctr">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5636550"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2561088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 Quote - Full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2331708" y="1866900"/>
            <a:ext cx="7515550"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Full screen pull quote option for when you have a little more text and don’t need to include a picture.  </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2331709" y="4115680"/>
            <a:ext cx="7515548"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accent4"/>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1866900" y="1447800"/>
            <a:ext cx="8420100"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1389057" y="2955233"/>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9847258"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1813283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2190-BE22-C2DB-5F64-B2CE326273C5}"/>
              </a:ext>
            </a:extLst>
          </p:cNvPr>
          <p:cNvSpPr>
            <a:spLocks noGrp="1"/>
          </p:cNvSpPr>
          <p:nvPr>
            <p:ph type="title" hasCustomPrompt="1"/>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61BD711E-4F80-05E4-AED5-ECAC364B385E}"/>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815639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FA03-55B0-900B-CE87-2603675ABAEF}"/>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6ED04DD6-2664-6F7D-F624-8B1A35820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5DA44-0DFA-E70B-C488-830C3EFBCDC4}"/>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096924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11C95-15BC-E6C2-23C2-4681BA551078}"/>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489CE3A-F251-2649-79A9-FB747A2D0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66C0F85-65E0-1DF2-6BD7-93BED861FA50}"/>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826605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7DC3-74FC-4F9A-7A32-EAB78A99E6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219F97-9960-B07D-C6D7-37D5AA410B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AABB7B-A377-3678-274E-E6FD336C8733}"/>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44ECB9D1-B775-FD19-C334-6DE816B7F0BE}"/>
              </a:ext>
            </a:extLst>
          </p:cNvPr>
          <p:cNvSpPr>
            <a:spLocks noGrp="1"/>
          </p:cNvSpPr>
          <p:nvPr>
            <p:ph type="sldNum" sz="quarter" idx="11"/>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32450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34398"/>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2B8A439E-0CCC-4E5A-5145-A82764B8364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0CDB349-7967-3104-713C-9932F0E727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542541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 Gold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1E488424-8447-A111-D043-AC0D110EB0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0CA66110-2274-BE62-B3E2-599981655D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03258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5AC125D7-87A7-6506-F43A-208ED8A6FF80}"/>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24D66BF-6D25-1CD4-2E3B-323224A3C9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412392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81E1508E-57B0-1B3E-CFAB-9534333390C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3B556A0-4F22-267A-4F1C-20A5E257C2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333515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3 - Teal_Custom Photo">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hasCustomPrompt="1"/>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130175" indent="0">
              <a:buNone/>
              <a:defRPr/>
            </a:lvl1pPr>
          </a:lstStyle>
          <a:p>
            <a:r>
              <a:rPr lang="en-US" dirty="0"/>
              <a:t>                           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pic>
        <p:nvPicPr>
          <p:cNvPr id="15" name="Picture 14">
            <a:extLst>
              <a:ext uri="{FF2B5EF4-FFF2-40B4-BE49-F238E27FC236}">
                <a16:creationId xmlns:a16="http://schemas.microsoft.com/office/drawing/2014/main" id="{6AA8920B-4A72-CB98-399A-723B3F07D230}"/>
              </a:ext>
            </a:extLst>
          </p:cNvPr>
          <p:cNvPicPr>
            <a:picLocks noChangeAspect="1"/>
          </p:cNvPicPr>
          <p:nvPr userDrawn="1"/>
        </p:nvPicPr>
        <p:blipFill>
          <a:blip r:embed="rId4"/>
          <a:srcRect/>
          <a:stretch/>
        </p:blipFill>
        <p:spPr>
          <a:xfrm>
            <a:off x="9863203" y="6096000"/>
            <a:ext cx="1490597" cy="457200"/>
          </a:xfrm>
          <a:prstGeom prst="rect">
            <a:avLst/>
          </a:prstGeom>
        </p:spPr>
      </p:pic>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Tree>
    <p:extLst>
      <p:ext uri="{BB962C8B-B14F-4D97-AF65-F5344CB8AC3E}">
        <p14:creationId xmlns:p14="http://schemas.microsoft.com/office/powerpoint/2010/main" val="42196325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402771" y="723900"/>
            <a:ext cx="11795138" cy="917575"/>
          </a:xfrm>
          <a:custGeom>
            <a:avLst/>
            <a:gdLst>
              <a:gd name="connsiteX0" fmla="*/ 0 w 11755677"/>
              <a:gd name="connsiteY0" fmla="*/ 914400 h 914400"/>
              <a:gd name="connsiteX1" fmla="*/ 228600 w 11755677"/>
              <a:gd name="connsiteY1" fmla="*/ 0 h 914400"/>
              <a:gd name="connsiteX2" fmla="*/ 11755677 w 11755677"/>
              <a:gd name="connsiteY2" fmla="*/ 0 h 914400"/>
              <a:gd name="connsiteX3" fmla="*/ 11527077 w 11755677"/>
              <a:gd name="connsiteY3" fmla="*/ 914400 h 914400"/>
              <a:gd name="connsiteX4" fmla="*/ 0 w 11755677"/>
              <a:gd name="connsiteY4" fmla="*/ 914400 h 914400"/>
              <a:gd name="connsiteX0" fmla="*/ 0 w 11755677"/>
              <a:gd name="connsiteY0" fmla="*/ 914400 h 925286"/>
              <a:gd name="connsiteX1" fmla="*/ 228600 w 11755677"/>
              <a:gd name="connsiteY1" fmla="*/ 0 h 925286"/>
              <a:gd name="connsiteX2" fmla="*/ 11755677 w 11755677"/>
              <a:gd name="connsiteY2" fmla="*/ 0 h 925286"/>
              <a:gd name="connsiteX3" fmla="*/ 11723020 w 11755677"/>
              <a:gd name="connsiteY3" fmla="*/ 925286 h 925286"/>
              <a:gd name="connsiteX4" fmla="*/ 0 w 11755677"/>
              <a:gd name="connsiteY4" fmla="*/ 914400 h 925286"/>
              <a:gd name="connsiteX0" fmla="*/ 0 w 11723020"/>
              <a:gd name="connsiteY0" fmla="*/ 914400 h 925286"/>
              <a:gd name="connsiteX1" fmla="*/ 228600 w 11723020"/>
              <a:gd name="connsiteY1" fmla="*/ 0 h 925286"/>
              <a:gd name="connsiteX2" fmla="*/ 11723020 w 11723020"/>
              <a:gd name="connsiteY2" fmla="*/ 10886 h 925286"/>
              <a:gd name="connsiteX3" fmla="*/ 11723020 w 11723020"/>
              <a:gd name="connsiteY3" fmla="*/ 925286 h 925286"/>
              <a:gd name="connsiteX4" fmla="*/ 0 w 11723020"/>
              <a:gd name="connsiteY4" fmla="*/ 914400 h 925286"/>
              <a:gd name="connsiteX0" fmla="*/ 0 w 11777448"/>
              <a:gd name="connsiteY0" fmla="*/ 914400 h 925286"/>
              <a:gd name="connsiteX1" fmla="*/ 228600 w 11777448"/>
              <a:gd name="connsiteY1" fmla="*/ 0 h 925286"/>
              <a:gd name="connsiteX2" fmla="*/ 11777448 w 11777448"/>
              <a:gd name="connsiteY2" fmla="*/ 21772 h 925286"/>
              <a:gd name="connsiteX3" fmla="*/ 11723020 w 11777448"/>
              <a:gd name="connsiteY3" fmla="*/ 925286 h 925286"/>
              <a:gd name="connsiteX4" fmla="*/ 0 w 11777448"/>
              <a:gd name="connsiteY4" fmla="*/ 914400 h 925286"/>
              <a:gd name="connsiteX0" fmla="*/ 0 w 11777448"/>
              <a:gd name="connsiteY0" fmla="*/ 914400 h 925286"/>
              <a:gd name="connsiteX1" fmla="*/ 228600 w 11777448"/>
              <a:gd name="connsiteY1" fmla="*/ 0 h 925286"/>
              <a:gd name="connsiteX2" fmla="*/ 11777448 w 11777448"/>
              <a:gd name="connsiteY2" fmla="*/ 10887 h 925286"/>
              <a:gd name="connsiteX3" fmla="*/ 11723020 w 11777448"/>
              <a:gd name="connsiteY3" fmla="*/ 925286 h 925286"/>
              <a:gd name="connsiteX4" fmla="*/ 0 w 11777448"/>
              <a:gd name="connsiteY4" fmla="*/ 914400 h 925286"/>
              <a:gd name="connsiteX0" fmla="*/ 0 w 11777448"/>
              <a:gd name="connsiteY0" fmla="*/ 914400 h 914400"/>
              <a:gd name="connsiteX1" fmla="*/ 228600 w 11777448"/>
              <a:gd name="connsiteY1" fmla="*/ 0 h 914400"/>
              <a:gd name="connsiteX2" fmla="*/ 11777448 w 11777448"/>
              <a:gd name="connsiteY2" fmla="*/ 10887 h 914400"/>
              <a:gd name="connsiteX3" fmla="*/ 11766563 w 11777448"/>
              <a:gd name="connsiteY3" fmla="*/ 914400 h 914400"/>
              <a:gd name="connsiteX4" fmla="*/ 0 w 11777448"/>
              <a:gd name="connsiteY4" fmla="*/ 914400 h 914400"/>
              <a:gd name="connsiteX0" fmla="*/ 0 w 11793323"/>
              <a:gd name="connsiteY0" fmla="*/ 914400 h 914400"/>
              <a:gd name="connsiteX1" fmla="*/ 228600 w 11793323"/>
              <a:gd name="connsiteY1" fmla="*/ 0 h 914400"/>
              <a:gd name="connsiteX2" fmla="*/ 11793323 w 11793323"/>
              <a:gd name="connsiteY2" fmla="*/ 7712 h 914400"/>
              <a:gd name="connsiteX3" fmla="*/ 11766563 w 11793323"/>
              <a:gd name="connsiteY3" fmla="*/ 914400 h 914400"/>
              <a:gd name="connsiteX4" fmla="*/ 0 w 11793323"/>
              <a:gd name="connsiteY4" fmla="*/ 914400 h 914400"/>
              <a:gd name="connsiteX0" fmla="*/ 0 w 11798313"/>
              <a:gd name="connsiteY0" fmla="*/ 914400 h 914400"/>
              <a:gd name="connsiteX1" fmla="*/ 228600 w 11798313"/>
              <a:gd name="connsiteY1" fmla="*/ 0 h 914400"/>
              <a:gd name="connsiteX2" fmla="*/ 11793323 w 11798313"/>
              <a:gd name="connsiteY2" fmla="*/ 7712 h 914400"/>
              <a:gd name="connsiteX3" fmla="*/ 11798313 w 11798313"/>
              <a:gd name="connsiteY3" fmla="*/ 914400 h 914400"/>
              <a:gd name="connsiteX4" fmla="*/ 0 w 11798313"/>
              <a:gd name="connsiteY4" fmla="*/ 914400 h 914400"/>
              <a:gd name="connsiteX0" fmla="*/ 0 w 11795138"/>
              <a:gd name="connsiteY0" fmla="*/ 914400 h 917575"/>
              <a:gd name="connsiteX1" fmla="*/ 228600 w 11795138"/>
              <a:gd name="connsiteY1" fmla="*/ 0 h 917575"/>
              <a:gd name="connsiteX2" fmla="*/ 11793323 w 11795138"/>
              <a:gd name="connsiteY2" fmla="*/ 7712 h 917575"/>
              <a:gd name="connsiteX3" fmla="*/ 11795138 w 11795138"/>
              <a:gd name="connsiteY3" fmla="*/ 917575 h 917575"/>
              <a:gd name="connsiteX4" fmla="*/ 0 w 11795138"/>
              <a:gd name="connsiteY4" fmla="*/ 91440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138" h="917575">
                <a:moveTo>
                  <a:pt x="0" y="914400"/>
                </a:moveTo>
                <a:lnTo>
                  <a:pt x="228600" y="0"/>
                </a:lnTo>
                <a:lnTo>
                  <a:pt x="11793323" y="7712"/>
                </a:lnTo>
                <a:cubicBezTo>
                  <a:pt x="11794986" y="309941"/>
                  <a:pt x="11793475" y="615346"/>
                  <a:pt x="11795138" y="917575"/>
                </a:cubicBezTo>
                <a:lnTo>
                  <a:pt x="0" y="914400"/>
                </a:lnTo>
                <a:close/>
              </a:path>
            </a:pathLst>
          </a:custGeom>
          <a:solidFill>
            <a:schemeClr val="tx2"/>
          </a:solidFill>
        </p:spPr>
        <p:txBody>
          <a:bodyPr vert="horz" lIns="457200" tIns="45720" rIns="914400" bIns="45720" rtlCol="0" anchor="ctr">
            <a:normAutofit/>
          </a:bodyPr>
          <a:lstStyle/>
          <a:p>
            <a:endParaRPr lang="en-US" dirty="0"/>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2057400"/>
            <a:ext cx="10515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81355F5F-3748-DDF0-ED2B-BFBF34187F61}"/>
              </a:ext>
            </a:extLst>
          </p:cNvPr>
          <p:cNvSpPr txBox="1">
            <a:spLocks/>
          </p:cNvSpPr>
          <p:nvPr userDrawn="1"/>
        </p:nvSpPr>
        <p:spPr>
          <a:xfrm>
            <a:off x="11430000" y="6090376"/>
            <a:ext cx="204591" cy="410607"/>
          </a:xfrm>
          <a:prstGeom prst="rect">
            <a:avLst/>
          </a:prstGeom>
        </p:spPr>
        <p:txBody>
          <a:bodyPr vert="horz" lIns="0" tIns="0" rIns="0" bIns="0" rtlCol="0" anchor="b" anchorCtr="0"/>
          <a:lstStyle>
            <a:defPPr>
              <a:defRPr lang="en-US"/>
            </a:defPPr>
            <a:lvl1pPr marL="0" algn="r" defTabSz="914400" rtl="0" eaLnBrk="1" latinLnBrk="0" hangingPunct="1">
              <a:defRPr sz="800" b="0" i="0" kern="1200">
                <a:solidFill>
                  <a:schemeClr val="tx1">
                    <a:tint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t>
            </a:r>
          </a:p>
        </p:txBody>
      </p:sp>
      <p:sp>
        <p:nvSpPr>
          <p:cNvPr id="12" name="Rectangle 11">
            <a:extLst>
              <a:ext uri="{FF2B5EF4-FFF2-40B4-BE49-F238E27FC236}">
                <a16:creationId xmlns:a16="http://schemas.microsoft.com/office/drawing/2014/main" id="{76722D2E-292B-5448-07AB-45DA96660082}"/>
              </a:ext>
            </a:extLst>
          </p:cNvPr>
          <p:cNvSpPr/>
          <p:nvPr userDrawn="1"/>
        </p:nvSpPr>
        <p:spPr>
          <a:xfrm>
            <a:off x="0" y="5803392"/>
            <a:ext cx="12192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11111630" y="6090376"/>
            <a:ext cx="775570" cy="457499"/>
          </a:xfrm>
          <a:prstGeom prst="rect">
            <a:avLst/>
          </a:prstGeom>
        </p:spPr>
        <p:txBody>
          <a:bodyPr vert="horz" lIns="0" tIns="0" rIns="0" bIns="0" rtlCol="0" anchor="b" anchorCtr="0"/>
          <a:lstStyle>
            <a:lvl1pPr algn="r">
              <a:defRPr sz="800" b="1" i="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1D00E2DA-285D-4EDD-AF8E-95DDE287B050}"/>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304800" y="6108192"/>
            <a:ext cx="1496291" cy="457200"/>
          </a:xfrm>
          <a:prstGeom prst="rect">
            <a:avLst/>
          </a:prstGeom>
        </p:spPr>
      </p:pic>
      <p:sp>
        <p:nvSpPr>
          <p:cNvPr id="5" name="Footer Placeholder 4">
            <a:extLst>
              <a:ext uri="{FF2B5EF4-FFF2-40B4-BE49-F238E27FC236}">
                <a16:creationId xmlns:a16="http://schemas.microsoft.com/office/drawing/2014/main" id="{70354946-D1E5-2793-0FAD-7117052D57FC}"/>
              </a:ext>
            </a:extLst>
          </p:cNvPr>
          <p:cNvSpPr>
            <a:spLocks noGrp="1"/>
          </p:cNvSpPr>
          <p:nvPr>
            <p:ph type="ftr" sz="quarter" idx="3"/>
          </p:nvPr>
        </p:nvSpPr>
        <p:spPr>
          <a:xfrm>
            <a:off x="7239000" y="6096000"/>
            <a:ext cx="4114800" cy="457200"/>
          </a:xfrm>
          <a:prstGeom prst="rect">
            <a:avLst/>
          </a:prstGeom>
        </p:spPr>
        <p:txBody>
          <a:bodyPr vert="horz" lIns="0" tIns="0" rIns="0" bIns="0" rtlCol="0" anchor="b" anchorCtr="0"/>
          <a:lstStyle>
            <a:lvl1pPr algn="r">
              <a:defRPr sz="12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Budget &amp; Fiscal Planning</a:t>
            </a:r>
          </a:p>
        </p:txBody>
      </p:sp>
    </p:spTree>
    <p:extLst>
      <p:ext uri="{BB962C8B-B14F-4D97-AF65-F5344CB8AC3E}">
        <p14:creationId xmlns:p14="http://schemas.microsoft.com/office/powerpoint/2010/main" val="197253641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3" r:id="rId16"/>
    <p:sldLayoutId id="2147483734" r:id="rId17"/>
    <p:sldLayoutId id="2147483735" r:id="rId18"/>
    <p:sldLayoutId id="2147483762" r:id="rId19"/>
    <p:sldLayoutId id="2147483763" r:id="rId20"/>
    <p:sldLayoutId id="2147483765" r:id="rId21"/>
    <p:sldLayoutId id="2147483766" r:id="rId22"/>
    <p:sldLayoutId id="2147483738" r:id="rId23"/>
    <p:sldLayoutId id="2147483736" r:id="rId24"/>
    <p:sldLayoutId id="2147483737" r:id="rId25"/>
    <p:sldLayoutId id="2147483761" r:id="rId26"/>
    <p:sldLayoutId id="2147483739" r:id="rId27"/>
    <p:sldLayoutId id="2147483740" r:id="rId28"/>
    <p:sldLayoutId id="2147483741" r:id="rId29"/>
    <p:sldLayoutId id="2147483742" r:id="rId30"/>
    <p:sldLayoutId id="2147483764" r:id="rId31"/>
    <p:sldLayoutId id="2147483743" r:id="rId32"/>
    <p:sldLayoutId id="2147483745" r:id="rId33"/>
    <p:sldLayoutId id="2147483746" r:id="rId34"/>
    <p:sldLayoutId id="2147483747" r:id="rId35"/>
    <p:sldLayoutId id="2147483748" r:id="rId36"/>
    <p:sldLayoutId id="2147483749" r:id="rId37"/>
    <p:sldLayoutId id="2147483755" r:id="rId38"/>
    <p:sldLayoutId id="2147483750" r:id="rId39"/>
    <p:sldLayoutId id="2147483751" r:id="rId40"/>
    <p:sldLayoutId id="2147483752" r:id="rId41"/>
    <p:sldLayoutId id="2147483753" r:id="rId42"/>
    <p:sldLayoutId id="2147483754" r:id="rId43"/>
    <p:sldLayoutId id="2147483756" r:id="rId44"/>
    <p:sldLayoutId id="2147483757" r:id="rId45"/>
    <p:sldLayoutId id="2147483758" r:id="rId46"/>
    <p:sldLayoutId id="2147483759" r:id="rId47"/>
    <p:sldLayoutId id="2147483760" r:id="rId48"/>
  </p:sldLayoutIdLst>
  <p:hf hdr="0" dt="0"/>
  <p:txStyles>
    <p:titleStyle>
      <a:lvl1pPr marL="0" indent="0" algn="l" defTabSz="914400" rtl="0" eaLnBrk="1" latinLnBrk="0" hangingPunct="1">
        <a:lnSpc>
          <a:spcPct val="90000"/>
        </a:lnSpc>
        <a:spcBef>
          <a:spcPct val="0"/>
        </a:spcBef>
        <a:buNone/>
        <a:tabLst/>
        <a:defRPr sz="2800" b="0" i="1" kern="120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7488" userDrawn="1">
          <p15:clr>
            <a:srgbClr val="F26B43"/>
          </p15:clr>
        </p15:guide>
        <p15:guide id="3" orient="horz" pos="1296" userDrawn="1">
          <p15:clr>
            <a:srgbClr val="F26B43"/>
          </p15:clr>
        </p15:guide>
        <p15:guide id="4" pos="192" userDrawn="1">
          <p15:clr>
            <a:srgbClr val="F26B43"/>
          </p15:clr>
        </p15:guide>
        <p15:guide id="5" orient="horz" pos="3456" userDrawn="1">
          <p15:clr>
            <a:srgbClr val="F26B43"/>
          </p15:clr>
        </p15:guide>
        <p15:guide id="6" pos="528" userDrawn="1">
          <p15:clr>
            <a:srgbClr val="F26B43"/>
          </p15:clr>
        </p15:guide>
        <p15:guide id="7" pos="7152" userDrawn="1">
          <p15:clr>
            <a:srgbClr val="F26B43"/>
          </p15:clr>
        </p15:guide>
        <p15:guide id="8" orient="horz" pos="4128" userDrawn="1">
          <p15:clr>
            <a:srgbClr val="F26B43"/>
          </p15:clr>
        </p15:guide>
        <p15:guide id="9" orient="horz" pos="3840" userDrawn="1">
          <p15:clr>
            <a:srgbClr val="F26B43"/>
          </p15:clr>
        </p15:guide>
        <p15:guide id="10" orient="horz" pos="456" userDrawn="1">
          <p15:clr>
            <a:srgbClr val="F26B43"/>
          </p15:clr>
        </p15:guide>
        <p15:guide id="11" orient="horz" pos="1032" userDrawn="1">
          <p15:clr>
            <a:srgbClr val="F26B43"/>
          </p15:clr>
        </p15:guide>
        <p15:guide id="12" pos="1416" userDrawn="1">
          <p15:clr>
            <a:srgbClr val="F26B43"/>
          </p15:clr>
        </p15:guide>
        <p15:guide id="13" pos="1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03A01-EEE2-9A22-A66F-3B67F2D88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5B720-A4A1-FD49-AF98-E194DCD54D67}" type="slidenum">
              <a:rPr lang="en-US" smtClean="0"/>
              <a:t>‹#›</a:t>
            </a:fld>
            <a:endParaRPr lang="en-US"/>
          </a:p>
        </p:txBody>
      </p:sp>
    </p:spTree>
    <p:extLst>
      <p:ext uri="{BB962C8B-B14F-4D97-AF65-F5344CB8AC3E}">
        <p14:creationId xmlns:p14="http://schemas.microsoft.com/office/powerpoint/2010/main" val="2017023811"/>
      </p:ext>
    </p:extLst>
  </p:cSld>
  <p:clrMap bg1="lt1" tx1="dk1" bg2="lt2" tx2="dk2" accent1="accent1" accent2="accent2" accent3="accent3" accent4="accent4" accent5="accent5" accent6="accent6" hlink="hlink" folHlink="folHlink"/>
  <p:sldLayoutIdLst>
    <p:sldLayoutId id="214748376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E087590-808E-DE18-A337-15B855B138E5}"/>
              </a:ext>
            </a:extLst>
          </p:cNvPr>
          <p:cNvSpPr>
            <a:spLocks noGrp="1"/>
          </p:cNvSpPr>
          <p:nvPr>
            <p:ph type="subTitle" idx="1"/>
          </p:nvPr>
        </p:nvSpPr>
        <p:spPr/>
        <p:txBody>
          <a:bodyPr/>
          <a:lstStyle/>
          <a:p>
            <a:r>
              <a:rPr lang="en-US" dirty="0"/>
              <a:t>Session #5</a:t>
            </a:r>
          </a:p>
          <a:p>
            <a:r>
              <a:rPr lang="en-US" dirty="0"/>
              <a:t>November 7, 2024</a:t>
            </a:r>
          </a:p>
        </p:txBody>
      </p:sp>
      <p:sp>
        <p:nvSpPr>
          <p:cNvPr id="8" name="Text Placeholder 7">
            <a:extLst>
              <a:ext uri="{FF2B5EF4-FFF2-40B4-BE49-F238E27FC236}">
                <a16:creationId xmlns:a16="http://schemas.microsoft.com/office/drawing/2014/main" id="{D8EE42E7-AB49-63AB-AF6F-A3E7DD69799C}"/>
              </a:ext>
            </a:extLst>
          </p:cNvPr>
          <p:cNvSpPr>
            <a:spLocks noGrp="1"/>
          </p:cNvSpPr>
          <p:nvPr>
            <p:ph type="body" sz="quarter" idx="17"/>
          </p:nvPr>
        </p:nvSpPr>
        <p:spPr>
          <a:xfrm>
            <a:off x="2697842" y="1638300"/>
            <a:ext cx="9493930" cy="1796597"/>
          </a:xfrm>
        </p:spPr>
        <p:txBody>
          <a:bodyPr/>
          <a:lstStyle/>
          <a:p>
            <a:r>
              <a:rPr lang="en-US" dirty="0"/>
              <a:t>BUDGET ALLOCATION REVIEW COMMITTEE</a:t>
            </a:r>
          </a:p>
        </p:txBody>
      </p:sp>
      <p:sp>
        <p:nvSpPr>
          <p:cNvPr id="3" name="Slide Number Placeholder 2">
            <a:extLst>
              <a:ext uri="{FF2B5EF4-FFF2-40B4-BE49-F238E27FC236}">
                <a16:creationId xmlns:a16="http://schemas.microsoft.com/office/drawing/2014/main" id="{D375B727-D220-A044-1281-B34BC8A5950A}"/>
              </a:ext>
            </a:extLst>
          </p:cNvPr>
          <p:cNvSpPr>
            <a:spLocks noGrp="1"/>
          </p:cNvSpPr>
          <p:nvPr>
            <p:ph type="sldNum" sz="quarter" idx="19"/>
          </p:nvPr>
        </p:nvSpPr>
        <p:spPr/>
        <p:txBody>
          <a:bodyPr/>
          <a:lstStyle/>
          <a:p>
            <a:fld id="{2EF5B720-A4A1-FD49-AF98-E194DCD54D67}" type="slidenum">
              <a:rPr lang="en-US" smtClean="0"/>
              <a:pPr/>
              <a:t>1</a:t>
            </a:fld>
            <a:endParaRPr lang="en-US" dirty="0"/>
          </a:p>
        </p:txBody>
      </p:sp>
    </p:spTree>
    <p:extLst>
      <p:ext uri="{BB962C8B-B14F-4D97-AF65-F5344CB8AC3E}">
        <p14:creationId xmlns:p14="http://schemas.microsoft.com/office/powerpoint/2010/main" val="811091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BC26D-5DB1-139D-7B08-209BEEFCCC24}"/>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128F853-A78A-D87F-8193-2EB7364DBF46}"/>
              </a:ext>
            </a:extLst>
          </p:cNvPr>
          <p:cNvGraphicFramePr>
            <a:graphicFrameLocks noGrp="1"/>
          </p:cNvGraphicFramePr>
          <p:nvPr>
            <p:ph idx="1"/>
            <p:extLst>
              <p:ext uri="{D42A27DB-BD31-4B8C-83A1-F6EECF244321}">
                <p14:modId xmlns:p14="http://schemas.microsoft.com/office/powerpoint/2010/main" val="2268478997"/>
              </p:ext>
            </p:extLst>
          </p:nvPr>
        </p:nvGraphicFramePr>
        <p:xfrm>
          <a:off x="4684550" y="1031362"/>
          <a:ext cx="7086600" cy="6014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4CF16D0B-FACA-47AC-ED28-198823AD778F}"/>
              </a:ext>
            </a:extLst>
          </p:cNvPr>
          <p:cNvSpPr>
            <a:spLocks noGrp="1"/>
          </p:cNvSpPr>
          <p:nvPr>
            <p:ph type="title"/>
          </p:nvPr>
        </p:nvSpPr>
        <p:spPr/>
        <p:txBody>
          <a:bodyPr/>
          <a:lstStyle/>
          <a:p>
            <a:r>
              <a:rPr lang="en-US" dirty="0"/>
              <a:t>DECISION LEVEL #3- METRICS ON ALLOCATED POOLS</a:t>
            </a:r>
          </a:p>
        </p:txBody>
      </p:sp>
      <p:sp>
        <p:nvSpPr>
          <p:cNvPr id="4" name="Slide Number Placeholder 3">
            <a:extLst>
              <a:ext uri="{FF2B5EF4-FFF2-40B4-BE49-F238E27FC236}">
                <a16:creationId xmlns:a16="http://schemas.microsoft.com/office/drawing/2014/main" id="{AA8C8768-DF97-510C-174E-583AB06DBFB3}"/>
              </a:ext>
            </a:extLst>
          </p:cNvPr>
          <p:cNvSpPr>
            <a:spLocks noGrp="1"/>
          </p:cNvSpPr>
          <p:nvPr>
            <p:ph type="sldNum" sz="quarter" idx="12"/>
          </p:nvPr>
        </p:nvSpPr>
        <p:spPr/>
        <p:txBody>
          <a:bodyPr/>
          <a:lstStyle/>
          <a:p>
            <a:fld id="{2EF5B720-A4A1-FD49-AF98-E194DCD54D67}" type="slidenum">
              <a:rPr lang="en-US" smtClean="0"/>
              <a:t>10</a:t>
            </a:fld>
            <a:endParaRPr lang="en-US" dirty="0"/>
          </a:p>
        </p:txBody>
      </p:sp>
      <p:sp>
        <p:nvSpPr>
          <p:cNvPr id="2" name="TextBox 1">
            <a:extLst>
              <a:ext uri="{FF2B5EF4-FFF2-40B4-BE49-F238E27FC236}">
                <a16:creationId xmlns:a16="http://schemas.microsoft.com/office/drawing/2014/main" id="{8F1E8F82-CA0F-E7D9-517F-DA2A4F47A1E8}"/>
              </a:ext>
            </a:extLst>
          </p:cNvPr>
          <p:cNvSpPr txBox="1"/>
          <p:nvPr/>
        </p:nvSpPr>
        <p:spPr>
          <a:xfrm>
            <a:off x="838200" y="3094284"/>
            <a:ext cx="3048000" cy="822960"/>
          </a:xfrm>
          <a:prstGeom prst="rect">
            <a:avLst/>
          </a:prstGeom>
          <a:noFill/>
          <a:ln>
            <a:solidFill>
              <a:schemeClr val="accent3"/>
            </a:solidFill>
          </a:ln>
        </p:spPr>
        <p:txBody>
          <a:bodyPr wrap="square" rtlCol="0">
            <a:spAutoFit/>
          </a:bodyPr>
          <a:lstStyle/>
          <a:p>
            <a:pPr algn="ctr"/>
            <a:r>
              <a:rPr lang="en-US" sz="1600" dirty="0">
                <a:latin typeface="Helvetica Neue Light" panose="02000403000000020004"/>
              </a:rPr>
              <a:t>Type of Model- Incremental, Incentive-Based, Performance-Based, Activity-Based, etc.</a:t>
            </a:r>
          </a:p>
        </p:txBody>
      </p:sp>
      <p:sp>
        <p:nvSpPr>
          <p:cNvPr id="6" name="TextBox 5">
            <a:extLst>
              <a:ext uri="{FF2B5EF4-FFF2-40B4-BE49-F238E27FC236}">
                <a16:creationId xmlns:a16="http://schemas.microsoft.com/office/drawing/2014/main" id="{9270D9C5-4C7D-30D3-B3FD-31B0953D93AF}"/>
              </a:ext>
            </a:extLst>
          </p:cNvPr>
          <p:cNvSpPr txBox="1"/>
          <p:nvPr/>
        </p:nvSpPr>
        <p:spPr>
          <a:xfrm>
            <a:off x="838200" y="4159814"/>
            <a:ext cx="3048000" cy="822960"/>
          </a:xfrm>
          <a:prstGeom prst="rect">
            <a:avLst/>
          </a:prstGeom>
          <a:noFill/>
          <a:ln>
            <a:solidFill>
              <a:schemeClr val="accent2"/>
            </a:solidFill>
          </a:ln>
        </p:spPr>
        <p:txBody>
          <a:bodyPr wrap="square" rtlCol="0" anchor="ctr">
            <a:spAutoFit/>
          </a:bodyPr>
          <a:lstStyle/>
          <a:p>
            <a:pPr algn="ctr"/>
            <a:r>
              <a:rPr lang="en-US" sz="1600" dirty="0">
                <a:latin typeface="Helvetica Neue Light" panose="02000403000000020004"/>
              </a:rPr>
              <a:t>Revenue Allocations, Indirect Costs, and University Funds</a:t>
            </a:r>
          </a:p>
        </p:txBody>
      </p:sp>
      <p:sp>
        <p:nvSpPr>
          <p:cNvPr id="7" name="TextBox 6">
            <a:extLst>
              <a:ext uri="{FF2B5EF4-FFF2-40B4-BE49-F238E27FC236}">
                <a16:creationId xmlns:a16="http://schemas.microsoft.com/office/drawing/2014/main" id="{3E7AE607-A572-0776-76F7-E46D6CBE1B8D}"/>
              </a:ext>
            </a:extLst>
          </p:cNvPr>
          <p:cNvSpPr txBox="1"/>
          <p:nvPr/>
        </p:nvSpPr>
        <p:spPr>
          <a:xfrm>
            <a:off x="838200" y="5219700"/>
            <a:ext cx="3048000" cy="830997"/>
          </a:xfrm>
          <a:prstGeom prst="rect">
            <a:avLst/>
          </a:prstGeom>
          <a:noFill/>
          <a:ln>
            <a:solidFill>
              <a:schemeClr val="accent5">
                <a:lumMod val="60000"/>
                <a:lumOff val="40000"/>
              </a:schemeClr>
            </a:solidFill>
          </a:ln>
        </p:spPr>
        <p:txBody>
          <a:bodyPr wrap="square" rtlCol="0" anchor="ctr">
            <a:spAutoFit/>
          </a:bodyPr>
          <a:lstStyle/>
          <a:p>
            <a:pPr algn="ctr"/>
            <a:r>
              <a:rPr lang="en-US" sz="1600" dirty="0">
                <a:latin typeface="Helvetica Neue Light" panose="02000403000000020004"/>
              </a:rPr>
              <a:t>Metrics on Each Revenue, Indirect Cost, and University Funds Pool to be allocated</a:t>
            </a:r>
          </a:p>
        </p:txBody>
      </p:sp>
    </p:spTree>
    <p:extLst>
      <p:ext uri="{BB962C8B-B14F-4D97-AF65-F5344CB8AC3E}">
        <p14:creationId xmlns:p14="http://schemas.microsoft.com/office/powerpoint/2010/main" val="278045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F9FA2-6232-D119-ADE3-3AD7BA25A9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E33BAB-B7C4-DB58-6BB1-06A01C4EC1E7}"/>
              </a:ext>
            </a:extLst>
          </p:cNvPr>
          <p:cNvSpPr>
            <a:spLocks noGrp="1"/>
          </p:cNvSpPr>
          <p:nvPr>
            <p:ph type="title"/>
          </p:nvPr>
        </p:nvSpPr>
        <p:spPr/>
        <p:txBody>
          <a:bodyPr/>
          <a:lstStyle/>
          <a:p>
            <a:r>
              <a:rPr lang="en-US" dirty="0"/>
              <a:t>HOW DO WE WANT TO MAKE DECISIONS?</a:t>
            </a:r>
          </a:p>
        </p:txBody>
      </p:sp>
      <p:sp>
        <p:nvSpPr>
          <p:cNvPr id="4" name="Slide Number Placeholder 3">
            <a:extLst>
              <a:ext uri="{FF2B5EF4-FFF2-40B4-BE49-F238E27FC236}">
                <a16:creationId xmlns:a16="http://schemas.microsoft.com/office/drawing/2014/main" id="{A36B8300-97D3-B4BA-A841-61E5BB1837BD}"/>
              </a:ext>
            </a:extLst>
          </p:cNvPr>
          <p:cNvSpPr>
            <a:spLocks noGrp="1"/>
          </p:cNvSpPr>
          <p:nvPr>
            <p:ph type="sldNum" sz="quarter" idx="12"/>
          </p:nvPr>
        </p:nvSpPr>
        <p:spPr/>
        <p:txBody>
          <a:bodyPr/>
          <a:lstStyle/>
          <a:p>
            <a:fld id="{2EF5B720-A4A1-FD49-AF98-E194DCD54D67}" type="slidenum">
              <a:rPr lang="en-US" smtClean="0"/>
              <a:t>11</a:t>
            </a:fld>
            <a:endParaRPr lang="en-US" dirty="0"/>
          </a:p>
        </p:txBody>
      </p:sp>
      <p:sp>
        <p:nvSpPr>
          <p:cNvPr id="11" name="Content Placeholder 10">
            <a:extLst>
              <a:ext uri="{FF2B5EF4-FFF2-40B4-BE49-F238E27FC236}">
                <a16:creationId xmlns:a16="http://schemas.microsoft.com/office/drawing/2014/main" id="{983B72E4-C1D5-6B51-3416-EF6BDD5E789C}"/>
              </a:ext>
            </a:extLst>
          </p:cNvPr>
          <p:cNvSpPr>
            <a:spLocks noGrp="1"/>
          </p:cNvSpPr>
          <p:nvPr>
            <p:ph idx="1"/>
          </p:nvPr>
        </p:nvSpPr>
        <p:spPr/>
        <p:txBody>
          <a:bodyPr/>
          <a:lstStyle/>
          <a:p>
            <a:r>
              <a:rPr lang="en-US" dirty="0"/>
              <a:t>Due to the number of decision points and the limited time together, we’d like to have the committee establish a strategy for decision-making:</a:t>
            </a:r>
          </a:p>
          <a:p>
            <a:endParaRPr lang="en-US" dirty="0"/>
          </a:p>
          <a:p>
            <a:pPr lvl="3"/>
            <a:r>
              <a:rPr lang="en-US" dirty="0"/>
              <a:t>Decision by authority</a:t>
            </a:r>
          </a:p>
          <a:p>
            <a:pPr lvl="3"/>
            <a:r>
              <a:rPr lang="en-US" dirty="0"/>
              <a:t>Decision by majority</a:t>
            </a:r>
          </a:p>
          <a:p>
            <a:pPr lvl="3"/>
            <a:r>
              <a:rPr lang="en-US" dirty="0"/>
              <a:t>Decision by negative minority</a:t>
            </a:r>
          </a:p>
          <a:p>
            <a:pPr lvl="3"/>
            <a:r>
              <a:rPr lang="en-US" dirty="0"/>
              <a:t>Decision by ranking</a:t>
            </a:r>
          </a:p>
          <a:p>
            <a:pPr lvl="3"/>
            <a:r>
              <a:rPr lang="en-US" dirty="0"/>
              <a:t>Decision by unanimity</a:t>
            </a:r>
          </a:p>
          <a:p>
            <a:pPr lvl="3"/>
            <a:r>
              <a:rPr lang="en-US" dirty="0"/>
              <a:t>Decision by consensus</a:t>
            </a:r>
          </a:p>
          <a:p>
            <a:pPr lvl="3"/>
            <a:r>
              <a:rPr lang="en-US" dirty="0"/>
              <a:t>Can we agree on a time limit?</a:t>
            </a:r>
          </a:p>
        </p:txBody>
      </p:sp>
    </p:spTree>
    <p:extLst>
      <p:ext uri="{BB962C8B-B14F-4D97-AF65-F5344CB8AC3E}">
        <p14:creationId xmlns:p14="http://schemas.microsoft.com/office/powerpoint/2010/main" val="1042975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1CC98-8577-5E5C-E218-13D9B0BCAB63}"/>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1639267-FA37-B7D9-6860-10A43D22244C}"/>
              </a:ext>
            </a:extLst>
          </p:cNvPr>
          <p:cNvGraphicFramePr>
            <a:graphicFrameLocks noGrp="1"/>
          </p:cNvGraphicFramePr>
          <p:nvPr>
            <p:ph idx="1"/>
          </p:nvPr>
        </p:nvGraphicFramePr>
        <p:xfrm>
          <a:off x="4684550" y="1031362"/>
          <a:ext cx="7086600" cy="6014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585F453-12AD-7A04-E1C8-B5227ACF6D4A}"/>
              </a:ext>
            </a:extLst>
          </p:cNvPr>
          <p:cNvSpPr>
            <a:spLocks noGrp="1"/>
          </p:cNvSpPr>
          <p:nvPr>
            <p:ph type="title"/>
          </p:nvPr>
        </p:nvSpPr>
        <p:spPr/>
        <p:txBody>
          <a:bodyPr/>
          <a:lstStyle/>
          <a:p>
            <a:r>
              <a:rPr lang="en-US" dirty="0"/>
              <a:t>DECISION #1- WHAT TYPE OF MODEL IS BARC RECOMMENDING?</a:t>
            </a:r>
          </a:p>
        </p:txBody>
      </p:sp>
      <p:sp>
        <p:nvSpPr>
          <p:cNvPr id="4" name="Slide Number Placeholder 3">
            <a:extLst>
              <a:ext uri="{FF2B5EF4-FFF2-40B4-BE49-F238E27FC236}">
                <a16:creationId xmlns:a16="http://schemas.microsoft.com/office/drawing/2014/main" id="{86DA3C4B-0366-8EC9-CE8D-9F899695BD6E}"/>
              </a:ext>
            </a:extLst>
          </p:cNvPr>
          <p:cNvSpPr>
            <a:spLocks noGrp="1"/>
          </p:cNvSpPr>
          <p:nvPr>
            <p:ph type="sldNum" sz="quarter" idx="12"/>
          </p:nvPr>
        </p:nvSpPr>
        <p:spPr/>
        <p:txBody>
          <a:bodyPr/>
          <a:lstStyle/>
          <a:p>
            <a:fld id="{2EF5B720-A4A1-FD49-AF98-E194DCD54D67}" type="slidenum">
              <a:rPr lang="en-US" smtClean="0"/>
              <a:t>12</a:t>
            </a:fld>
            <a:endParaRPr lang="en-US" dirty="0"/>
          </a:p>
        </p:txBody>
      </p:sp>
      <p:sp>
        <p:nvSpPr>
          <p:cNvPr id="8" name="TextBox 7">
            <a:extLst>
              <a:ext uri="{FF2B5EF4-FFF2-40B4-BE49-F238E27FC236}">
                <a16:creationId xmlns:a16="http://schemas.microsoft.com/office/drawing/2014/main" id="{DA9393AF-402A-6755-72C0-E36607164497}"/>
              </a:ext>
            </a:extLst>
          </p:cNvPr>
          <p:cNvSpPr txBox="1"/>
          <p:nvPr/>
        </p:nvSpPr>
        <p:spPr>
          <a:xfrm>
            <a:off x="4800600" y="2432925"/>
            <a:ext cx="2286000" cy="3886200"/>
          </a:xfrm>
          <a:prstGeom prst="rect">
            <a:avLst/>
          </a:prstGeom>
          <a:noFill/>
          <a:ln>
            <a:solidFill>
              <a:schemeClr val="accent1">
                <a:shade val="15000"/>
              </a:schemeClr>
            </a:solidFill>
          </a:ln>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BB6F554D-1997-9960-AA03-3063692E0B9F}"/>
              </a:ext>
            </a:extLst>
          </p:cNvPr>
          <p:cNvSpPr txBox="1">
            <a:spLocks/>
          </p:cNvSpPr>
          <p:nvPr/>
        </p:nvSpPr>
        <p:spPr>
          <a:xfrm>
            <a:off x="838200" y="2057400"/>
            <a:ext cx="3657600" cy="3886200"/>
          </a:xfrm>
          <a:prstGeom prst="rect">
            <a:avLst/>
          </a:prstGeom>
        </p:spPr>
        <p:txBody>
          <a:bodyPr vert="horz" lIns="91440" tIns="45720" rIns="91440" bIns="45720" rtlCol="0">
            <a:normAutofit/>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Now that we have an agreed upon process for decision making, let’s narrow down the type of model that the committee would like to proceed with.</a:t>
            </a:r>
          </a:p>
        </p:txBody>
      </p:sp>
    </p:spTree>
    <p:extLst>
      <p:ext uri="{BB962C8B-B14F-4D97-AF65-F5344CB8AC3E}">
        <p14:creationId xmlns:p14="http://schemas.microsoft.com/office/powerpoint/2010/main" val="3349411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p:txBody>
          <a:bodyPr/>
          <a:lstStyle/>
          <a:p>
            <a:r>
              <a:rPr lang="en-US" cap="all" dirty="0"/>
              <a:t>MODEL TYPES</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13</a:t>
            </a:fld>
            <a:endParaRPr lang="en-US"/>
          </a:p>
        </p:txBody>
      </p:sp>
      <p:sp>
        <p:nvSpPr>
          <p:cNvPr id="2" name="Content Placeholder 21">
            <a:extLst>
              <a:ext uri="{FF2B5EF4-FFF2-40B4-BE49-F238E27FC236}">
                <a16:creationId xmlns:a16="http://schemas.microsoft.com/office/drawing/2014/main" id="{CE90D68D-113E-6EE0-C955-9788F265836B}"/>
              </a:ext>
            </a:extLst>
          </p:cNvPr>
          <p:cNvSpPr txBox="1">
            <a:spLocks/>
          </p:cNvSpPr>
          <p:nvPr/>
        </p:nvSpPr>
        <p:spPr>
          <a:xfrm>
            <a:off x="990600" y="2514600"/>
            <a:ext cx="7924800" cy="3226205"/>
          </a:xfrm>
          <a:prstGeom prst="rect">
            <a:avLst/>
          </a:prstGeom>
        </p:spPr>
        <p:txBody>
          <a:bodyPr vert="horz" lIns="91440" tIns="45720" rIns="91440" bIns="45720" rtlCol="0">
            <a:normAutofit/>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endParaRPr lang="en-US" sz="2400" b="0" i="0">
              <a:solidFill>
                <a:srgbClr val="000000"/>
              </a:solidFill>
              <a:effectLst/>
              <a:latin typeface="Helvetica Neue Light" panose="02000403000000020004"/>
            </a:endParaRPr>
          </a:p>
        </p:txBody>
      </p:sp>
      <p:graphicFrame>
        <p:nvGraphicFramePr>
          <p:cNvPr id="9" name="Chart 8">
            <a:extLst>
              <a:ext uri="{FF2B5EF4-FFF2-40B4-BE49-F238E27FC236}">
                <a16:creationId xmlns:a16="http://schemas.microsoft.com/office/drawing/2014/main" id="{EACD701D-BF54-312C-0B3B-D313CD8F6957}"/>
              </a:ext>
              <a:ext uri="{147F2762-F138-4A5C-976F-8EAC2B608ADB}">
                <a16:predDERef xmlns:a16="http://schemas.microsoft.com/office/drawing/2014/main" pred="{C84C335D-F743-7FE7-F3CF-9247A5969608}"/>
              </a:ext>
            </a:extLst>
          </p:cNvPr>
          <p:cNvGraphicFramePr>
            <a:graphicFrameLocks/>
          </p:cNvGraphicFramePr>
          <p:nvPr/>
        </p:nvGraphicFramePr>
        <p:xfrm>
          <a:off x="6304915" y="1975576"/>
          <a:ext cx="530352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84C335D-F743-7FE7-F3CF-9247A5969608}"/>
              </a:ext>
              <a:ext uri="{147F2762-F138-4A5C-976F-8EAC2B608ADB}">
                <a16:predDERef xmlns:a16="http://schemas.microsoft.com/office/drawing/2014/main" pred="{B1F6DFBD-7B1B-364F-B90F-323EEF5E032A}"/>
              </a:ext>
            </a:extLst>
          </p:cNvPr>
          <p:cNvGraphicFramePr>
            <a:graphicFrameLocks/>
          </p:cNvGraphicFramePr>
          <p:nvPr/>
        </p:nvGraphicFramePr>
        <p:xfrm>
          <a:off x="813262" y="1975576"/>
          <a:ext cx="530352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35886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A9C9F-6640-79D0-848C-175ECCC870B3}"/>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9F293184-7191-46AD-559E-C02023A0AC8C}"/>
              </a:ext>
            </a:extLst>
          </p:cNvPr>
          <p:cNvGraphicFramePr>
            <a:graphicFrameLocks noGrp="1"/>
          </p:cNvGraphicFramePr>
          <p:nvPr>
            <p:ph idx="1"/>
          </p:nvPr>
        </p:nvGraphicFramePr>
        <p:xfrm>
          <a:off x="1033260" y="1828800"/>
          <a:ext cx="10515600" cy="432816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4186227733"/>
                    </a:ext>
                  </a:extLst>
                </a:gridCol>
                <a:gridCol w="1752600">
                  <a:extLst>
                    <a:ext uri="{9D8B030D-6E8A-4147-A177-3AD203B41FA5}">
                      <a16:colId xmlns:a16="http://schemas.microsoft.com/office/drawing/2014/main" val="2562588891"/>
                    </a:ext>
                  </a:extLst>
                </a:gridCol>
                <a:gridCol w="1752600">
                  <a:extLst>
                    <a:ext uri="{9D8B030D-6E8A-4147-A177-3AD203B41FA5}">
                      <a16:colId xmlns:a16="http://schemas.microsoft.com/office/drawing/2014/main" val="851394613"/>
                    </a:ext>
                  </a:extLst>
                </a:gridCol>
                <a:gridCol w="1752600">
                  <a:extLst>
                    <a:ext uri="{9D8B030D-6E8A-4147-A177-3AD203B41FA5}">
                      <a16:colId xmlns:a16="http://schemas.microsoft.com/office/drawing/2014/main" val="1681342547"/>
                    </a:ext>
                  </a:extLst>
                </a:gridCol>
                <a:gridCol w="1752600">
                  <a:extLst>
                    <a:ext uri="{9D8B030D-6E8A-4147-A177-3AD203B41FA5}">
                      <a16:colId xmlns:a16="http://schemas.microsoft.com/office/drawing/2014/main" val="124285981"/>
                    </a:ext>
                  </a:extLst>
                </a:gridCol>
                <a:gridCol w="1752600">
                  <a:extLst>
                    <a:ext uri="{9D8B030D-6E8A-4147-A177-3AD203B41FA5}">
                      <a16:colId xmlns:a16="http://schemas.microsoft.com/office/drawing/2014/main" val="4272546591"/>
                    </a:ext>
                  </a:extLst>
                </a:gridCol>
              </a:tblGrid>
              <a:tr h="283832">
                <a:tc gridSpan="6">
                  <a:txBody>
                    <a:bodyPr/>
                    <a:lstStyle/>
                    <a:p>
                      <a:pPr algn="ctr"/>
                      <a:r>
                        <a:rPr lang="en-US" sz="1400" b="1" dirty="0">
                          <a:solidFill>
                            <a:schemeClr val="bg1"/>
                          </a:solidFill>
                          <a:latin typeface="Helvetica Neue Light" panose="02000403000000020004"/>
                        </a:rPr>
                        <a:t>COMMON HIGHER EDUCATION BUDGET MODELS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50000"/>
                      </a:schemeClr>
                    </a:solidFill>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9195177"/>
                  </a:ext>
                </a:extLst>
              </a:tr>
              <a:tr h="482515">
                <a:tc>
                  <a:txBody>
                    <a:bodyPr/>
                    <a:lstStyle/>
                    <a:p>
                      <a:pPr algn="ctr"/>
                      <a:r>
                        <a:rPr lang="en-US" sz="1400" b="1" dirty="0">
                          <a:latin typeface="Helvetica Neue Light" panose="02000403000000020004"/>
                        </a:rPr>
                        <a:t>Centralized Budgeting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b="1" dirty="0">
                          <a:latin typeface="Helvetica Neue Light" panose="02000403000000020004"/>
                        </a:rPr>
                        <a:t>Incremental Budgeting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b="1" dirty="0">
                          <a:latin typeface="Helvetica Neue Light" panose="02000403000000020004"/>
                        </a:rPr>
                        <a:t>Zero-Based Budgeting (ZBB)</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b="1" dirty="0">
                          <a:latin typeface="Helvetica Neue Light" panose="02000403000000020004"/>
                        </a:rPr>
                        <a:t>Performance-Based Budgeting (PBB)</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b="1" dirty="0">
                          <a:latin typeface="Helvetica Neue Light" panose="02000403000000020004"/>
                        </a:rPr>
                        <a:t>Activity-Based Budgeting (ABB)</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b="1" dirty="0">
                          <a:latin typeface="Helvetica Neue Light" panose="02000403000000020004"/>
                        </a:rPr>
                        <a:t>Incentive-Based Budgeting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424623051"/>
                  </a:ext>
                </a:extLst>
              </a:tr>
              <a:tr h="3462753">
                <a:tc>
                  <a:txBody>
                    <a:bodyPr/>
                    <a:lstStyle/>
                    <a:p>
                      <a:r>
                        <a:rPr lang="en-US" sz="1400" b="0" kern="1200" dirty="0">
                          <a:solidFill>
                            <a:schemeClr val="dk1"/>
                          </a:solidFill>
                          <a:effectLst/>
                          <a:latin typeface="Helvetica Neue Light" panose="02000403000000020004"/>
                        </a:rPr>
                        <a:t>Concentrates decision-making authority with upper-level administrators. While historical data may be considered, this model primarily focuses on allocating resources based on institutional needs and priorities.</a:t>
                      </a:r>
                      <a:endParaRPr lang="en-US" sz="14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0" kern="1200" dirty="0">
                          <a:solidFill>
                            <a:schemeClr val="dk1"/>
                          </a:solidFill>
                          <a:effectLst/>
                          <a:latin typeface="Helvetica Neue Light" panose="02000403000000020004"/>
                        </a:rPr>
                        <a:t>Allocations for the upcoming year are based on the previous year’s figures.</a:t>
                      </a:r>
                    </a:p>
                    <a:p>
                      <a:r>
                        <a:rPr lang="en-US" sz="1400" b="0" kern="1200" dirty="0">
                          <a:solidFill>
                            <a:schemeClr val="dk1"/>
                          </a:solidFill>
                          <a:effectLst/>
                          <a:latin typeface="Helvetica Neue Light" panose="02000403000000020004"/>
                        </a:rPr>
                        <a:t>Usually, adjustments are made considering the changes in revenue streams and expenses — including factors like inflation, enrollment fluctuations, or facilities’ investments.</a:t>
                      </a:r>
                      <a:endParaRPr lang="en-US" sz="1400" b="0" i="0" kern="1200" dirty="0">
                        <a:solidFill>
                          <a:schemeClr val="dk1"/>
                        </a:solidFill>
                        <a:effectLst/>
                        <a:latin typeface="Helvetica Neue Light" panose="02000403000000020004"/>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0" kern="1200" dirty="0">
                          <a:solidFill>
                            <a:schemeClr val="dk1"/>
                          </a:solidFill>
                          <a:effectLst/>
                          <a:latin typeface="Helvetica Neue Light" panose="02000403000000020004"/>
                        </a:rPr>
                        <a:t>Zero-based budgeting wipes out the previous year’s budget and restart the new fiscal year from zero. In this financial model for higher education, departments will make a bid for funding and justify all operation and capital requests every year.</a:t>
                      </a:r>
                      <a:endParaRPr lang="en-US" sz="1400" b="0" i="0" kern="1200" dirty="0">
                        <a:solidFill>
                          <a:schemeClr val="dk1"/>
                        </a:solidFill>
                        <a:effectLst/>
                        <a:latin typeface="Helvetica Neue Light" panose="02000403000000020004"/>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0" kern="1200" dirty="0">
                          <a:solidFill>
                            <a:schemeClr val="dk1"/>
                          </a:solidFill>
                          <a:effectLst/>
                          <a:latin typeface="Helvetica Neue Light" panose="02000403000000020004"/>
                        </a:rPr>
                        <a:t>Performance-based budgeting is used to award funds based on performance (output). It offers a direct budgetary impact from achieving the desired goals, through different parameters such as enrollment growth and graduation rates.</a:t>
                      </a:r>
                      <a:endParaRPr lang="en-US" sz="14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0" kern="1200" dirty="0">
                          <a:solidFill>
                            <a:schemeClr val="dk1"/>
                          </a:solidFill>
                          <a:effectLst/>
                          <a:latin typeface="Helvetica Neue Light" panose="02000403000000020004"/>
                        </a:rPr>
                        <a:t>Activity-based budgeting allocates resources to institutional activities that offer the greatest returns (e.g. increased revenues, investments). While PBB awards funds based on output, ABB considers the amount of revenue-generating activity a unit undertakes (inputs).</a:t>
                      </a:r>
                      <a:endParaRPr lang="en-US" sz="14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0" kern="1200" dirty="0">
                          <a:solidFill>
                            <a:schemeClr val="dk1"/>
                          </a:solidFill>
                          <a:effectLst/>
                          <a:latin typeface="Helvetica Neue Light" panose="02000403000000020004"/>
                        </a:rPr>
                        <a:t>Incentive-based budget models give operational authority to the units and divisions within the university.</a:t>
                      </a:r>
                    </a:p>
                    <a:p>
                      <a:r>
                        <a:rPr lang="en-US" sz="1400" b="0" kern="1200" dirty="0">
                          <a:solidFill>
                            <a:schemeClr val="dk1"/>
                          </a:solidFill>
                          <a:effectLst/>
                          <a:latin typeface="Helvetica Neue Light" panose="02000403000000020004"/>
                        </a:rPr>
                        <a:t>Each unit receives its own revenues allocation (e.g. tuition of its enrolled students) and is responsible for its own expenses. Hence, giving them more control over their finances.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9478162"/>
                  </a:ext>
                </a:extLst>
              </a:tr>
            </a:tbl>
          </a:graphicData>
        </a:graphic>
      </p:graphicFrame>
      <p:sp>
        <p:nvSpPr>
          <p:cNvPr id="6" name="Title 5">
            <a:extLst>
              <a:ext uri="{FF2B5EF4-FFF2-40B4-BE49-F238E27FC236}">
                <a16:creationId xmlns:a16="http://schemas.microsoft.com/office/drawing/2014/main" id="{5CA7C1CF-B9C2-3F7B-62DE-32B33EE6D581}"/>
              </a:ext>
            </a:extLst>
          </p:cNvPr>
          <p:cNvSpPr>
            <a:spLocks noGrp="1"/>
          </p:cNvSpPr>
          <p:nvPr>
            <p:ph type="title"/>
          </p:nvPr>
        </p:nvSpPr>
        <p:spPr/>
        <p:txBody>
          <a:bodyPr/>
          <a:lstStyle/>
          <a:p>
            <a:r>
              <a:rPr lang="en-US" dirty="0"/>
              <a:t>BUDGET MODELS IN HIGHER EDUCATION</a:t>
            </a:r>
          </a:p>
        </p:txBody>
      </p:sp>
      <p:sp>
        <p:nvSpPr>
          <p:cNvPr id="5" name="Slide Number Placeholder 4">
            <a:extLst>
              <a:ext uri="{FF2B5EF4-FFF2-40B4-BE49-F238E27FC236}">
                <a16:creationId xmlns:a16="http://schemas.microsoft.com/office/drawing/2014/main" id="{5C3A805A-125D-70C3-4666-1F1B1305B814}"/>
              </a:ext>
            </a:extLst>
          </p:cNvPr>
          <p:cNvSpPr>
            <a:spLocks noGrp="1"/>
          </p:cNvSpPr>
          <p:nvPr>
            <p:ph type="sldNum" sz="quarter" idx="12"/>
          </p:nvPr>
        </p:nvSpPr>
        <p:spPr/>
        <p:txBody>
          <a:bodyPr/>
          <a:lstStyle/>
          <a:p>
            <a:fld id="{2EF5B720-A4A1-FD49-AF98-E194DCD54D67}" type="slidenum">
              <a:rPr lang="en-US" smtClean="0"/>
              <a:t>14</a:t>
            </a:fld>
            <a:endParaRPr lang="en-US"/>
          </a:p>
        </p:txBody>
      </p:sp>
      <p:sp>
        <p:nvSpPr>
          <p:cNvPr id="2" name="TextBox 1">
            <a:extLst>
              <a:ext uri="{FF2B5EF4-FFF2-40B4-BE49-F238E27FC236}">
                <a16:creationId xmlns:a16="http://schemas.microsoft.com/office/drawing/2014/main" id="{BCA7FD3B-B66D-BC10-EEBC-0C173214FE6B}"/>
              </a:ext>
            </a:extLst>
          </p:cNvPr>
          <p:cNvSpPr txBox="1"/>
          <p:nvPr/>
        </p:nvSpPr>
        <p:spPr>
          <a:xfrm>
            <a:off x="2133600" y="6208960"/>
            <a:ext cx="9144000" cy="276999"/>
          </a:xfrm>
          <a:prstGeom prst="rect">
            <a:avLst/>
          </a:prstGeom>
          <a:noFill/>
        </p:spPr>
        <p:txBody>
          <a:bodyPr wrap="square" rtlCol="0">
            <a:spAutoFit/>
          </a:bodyPr>
          <a:lstStyle/>
          <a:p>
            <a:r>
              <a:rPr lang="en-US" sz="1200" dirty="0">
                <a:latin typeface="Helvetica Neue Light" panose="02000403000000020004"/>
              </a:rPr>
              <a:t>*Shading indicates CU Denver’s current budget model type</a:t>
            </a:r>
          </a:p>
        </p:txBody>
      </p:sp>
    </p:spTree>
    <p:extLst>
      <p:ext uri="{BB962C8B-B14F-4D97-AF65-F5344CB8AC3E}">
        <p14:creationId xmlns:p14="http://schemas.microsoft.com/office/powerpoint/2010/main" val="3452640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B0F7A-764D-BB67-B633-F24ED21F0C4D}"/>
              </a:ext>
            </a:extLst>
          </p:cNvPr>
          <p:cNvSpPr>
            <a:spLocks noGrp="1"/>
          </p:cNvSpPr>
          <p:nvPr>
            <p:ph type="title"/>
          </p:nvPr>
        </p:nvSpPr>
        <p:spPr/>
        <p:txBody>
          <a:bodyPr/>
          <a:lstStyle/>
          <a:p>
            <a:r>
              <a:rPr lang="en-US" dirty="0"/>
              <a:t>INCENTIVE-BASED BUDGET MODELS</a:t>
            </a:r>
          </a:p>
        </p:txBody>
      </p:sp>
      <p:sp>
        <p:nvSpPr>
          <p:cNvPr id="4" name="Slide Number Placeholder 3">
            <a:extLst>
              <a:ext uri="{FF2B5EF4-FFF2-40B4-BE49-F238E27FC236}">
                <a16:creationId xmlns:a16="http://schemas.microsoft.com/office/drawing/2014/main" id="{8FF4E685-52E0-E355-B5E7-EE3553388F25}"/>
              </a:ext>
            </a:extLst>
          </p:cNvPr>
          <p:cNvSpPr>
            <a:spLocks noGrp="1"/>
          </p:cNvSpPr>
          <p:nvPr>
            <p:ph type="sldNum" sz="quarter" idx="12"/>
          </p:nvPr>
        </p:nvSpPr>
        <p:spPr/>
        <p:txBody>
          <a:bodyPr/>
          <a:lstStyle/>
          <a:p>
            <a:fld id="{2EF5B720-A4A1-FD49-AF98-E194DCD54D67}" type="slidenum">
              <a:rPr lang="en-US" smtClean="0"/>
              <a:t>15</a:t>
            </a:fld>
            <a:endParaRPr lang="en-US" dirty="0"/>
          </a:p>
        </p:txBody>
      </p:sp>
      <p:graphicFrame>
        <p:nvGraphicFramePr>
          <p:cNvPr id="10" name="Content Placeholder 7">
            <a:extLst>
              <a:ext uri="{FF2B5EF4-FFF2-40B4-BE49-F238E27FC236}">
                <a16:creationId xmlns:a16="http://schemas.microsoft.com/office/drawing/2014/main" id="{B960D351-0899-8C0D-ED3A-4AE89583CE21}"/>
              </a:ext>
            </a:extLst>
          </p:cNvPr>
          <p:cNvGraphicFramePr>
            <a:graphicFrameLocks/>
          </p:cNvGraphicFramePr>
          <p:nvPr/>
        </p:nvGraphicFramePr>
        <p:xfrm>
          <a:off x="1033260" y="1828800"/>
          <a:ext cx="10515600" cy="3931920"/>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4186227733"/>
                    </a:ext>
                  </a:extLst>
                </a:gridCol>
                <a:gridCol w="3505200">
                  <a:extLst>
                    <a:ext uri="{9D8B030D-6E8A-4147-A177-3AD203B41FA5}">
                      <a16:colId xmlns:a16="http://schemas.microsoft.com/office/drawing/2014/main" val="2562588891"/>
                    </a:ext>
                  </a:extLst>
                </a:gridCol>
                <a:gridCol w="3505200">
                  <a:extLst>
                    <a:ext uri="{9D8B030D-6E8A-4147-A177-3AD203B41FA5}">
                      <a16:colId xmlns:a16="http://schemas.microsoft.com/office/drawing/2014/main" val="851394613"/>
                    </a:ext>
                  </a:extLst>
                </a:gridCol>
              </a:tblGrid>
              <a:tr h="296524">
                <a:tc gridSpan="3">
                  <a:txBody>
                    <a:bodyPr/>
                    <a:lstStyle/>
                    <a:p>
                      <a:pPr algn="ctr"/>
                      <a:r>
                        <a:rPr lang="en-US" sz="1600" b="1" dirty="0">
                          <a:solidFill>
                            <a:schemeClr val="bg1"/>
                          </a:solidFill>
                          <a:latin typeface="Helvetica Neue Light" panose="02000403000000020004"/>
                        </a:rPr>
                        <a:t>INCENTIVE-BASED BUDGET MODEL SPECTRUM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50000"/>
                      </a:schemeClr>
                    </a:solidFill>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9195177"/>
                  </a:ext>
                </a:extLst>
              </a:tr>
              <a:tr h="405770">
                <a:tc>
                  <a:txBody>
                    <a:bodyPr/>
                    <a:lstStyle/>
                    <a:p>
                      <a:pPr algn="ctr"/>
                      <a:r>
                        <a:rPr lang="en-US" sz="1600" b="1" dirty="0">
                          <a:latin typeface="Helvetica Neue Light" panose="02000403000000020004"/>
                        </a:rPr>
                        <a:t>Contemporary Decentralized Budgeting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b="1" dirty="0">
                          <a:latin typeface="Helvetica Neue Light" panose="02000403000000020004"/>
                        </a:rPr>
                        <a:t>Responsibility Center Management (RCM)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600" b="1" dirty="0">
                          <a:latin typeface="Helvetica Neue Light" panose="02000403000000020004"/>
                        </a:rPr>
                        <a:t>Each Tub on its Own Bottom (ETOB)</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4623051"/>
                  </a:ext>
                </a:extLst>
              </a:tr>
              <a:tr h="2802906">
                <a:tc>
                  <a:txBody>
                    <a:bodyPr/>
                    <a:lstStyle/>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Higher degree of central control</a:t>
                      </a:r>
                    </a:p>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Academic units are allocated a majority of the revenue budget but also have a higher participation fee to build a larger central funding pool (“Mission Enhancement Fund”)</a:t>
                      </a:r>
                    </a:p>
                    <a:p>
                      <a:pPr marL="285750" indent="-285750">
                        <a:buFont typeface="Arial" panose="020B0604020202020204" pitchFamily="34" charset="0"/>
                        <a:buChar char="•"/>
                      </a:pPr>
                      <a:r>
                        <a:rPr lang="en-US" sz="1600" dirty="0">
                          <a:latin typeface="Helvetica Neue Light" panose="02000403000000020004"/>
                        </a:rPr>
                        <a:t>This allows for greater ability to subsidize academic units, fund strategic initiatives, and support mission-related programs</a:t>
                      </a:r>
                    </a:p>
                    <a:p>
                      <a:pPr marL="0" indent="0">
                        <a:buFont typeface="Arial" panose="020B0604020202020204" pitchFamily="34" charset="0"/>
                        <a:buNone/>
                      </a:pPr>
                      <a:endParaRPr lang="en-US" sz="16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Some centralized control</a:t>
                      </a:r>
                    </a:p>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Academic units are allocated most of the revenue budget but give up some through a participation fee to build a larger central funding pool</a:t>
                      </a:r>
                    </a:p>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Some ability to</a:t>
                      </a:r>
                      <a:r>
                        <a:rPr lang="en-US" sz="1600" dirty="0">
                          <a:latin typeface="Helvetica Neue Light" panose="02000403000000020004"/>
                        </a:rPr>
                        <a:t> subsidize academic units, fund strategic initiatives, and support mission-related programs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Extremely decentralized model</a:t>
                      </a:r>
                    </a:p>
                    <a:p>
                      <a:pPr marL="285750" indent="-285750">
                        <a:buFont typeface="Arial" panose="020B0604020202020204" pitchFamily="34" charset="0"/>
                        <a:buChar char="•"/>
                      </a:pPr>
                      <a:r>
                        <a:rPr lang="en-US" sz="1600" b="0" i="0" kern="1200" dirty="0">
                          <a:solidFill>
                            <a:schemeClr val="dk1"/>
                          </a:solidFill>
                          <a:effectLst/>
                          <a:latin typeface="Helvetica Neue Light" panose="02000403000000020004"/>
                          <a:ea typeface="+mn-ea"/>
                          <a:cs typeface="+mn-cs"/>
                        </a:rPr>
                        <a:t>Academic units essentially operate as their own financial entities</a:t>
                      </a:r>
                    </a:p>
                    <a:p>
                      <a:pPr marL="285750" indent="-285750">
                        <a:buFont typeface="Arial" panose="020B0604020202020204" pitchFamily="34" charset="0"/>
                        <a:buChar char="•"/>
                      </a:pPr>
                      <a:r>
                        <a:rPr lang="en-US" sz="1600" b="0" i="0" kern="1200" dirty="0">
                          <a:solidFill>
                            <a:schemeClr val="dk1"/>
                          </a:solidFill>
                          <a:effectLst/>
                          <a:latin typeface="Helvetica Neue Light" panose="02000403000000020004"/>
                          <a:ea typeface="+mn-ea"/>
                          <a:cs typeface="+mn-cs"/>
                        </a:rPr>
                        <a:t>Very little strategic control held centrally</a:t>
                      </a:r>
                    </a:p>
                    <a:p>
                      <a:pPr marL="285750" indent="-285750">
                        <a:buFont typeface="Arial" panose="020B0604020202020204" pitchFamily="34" charset="0"/>
                        <a:buChar char="•"/>
                      </a:pPr>
                      <a:r>
                        <a:rPr lang="en-US" sz="1600" b="0" i="0" kern="1200" dirty="0">
                          <a:solidFill>
                            <a:schemeClr val="dk1"/>
                          </a:solidFill>
                          <a:effectLst/>
                          <a:latin typeface="Helvetica Neue Light" panose="02000403000000020004"/>
                          <a:ea typeface="+mn-ea"/>
                          <a:cs typeface="+mn-cs"/>
                        </a:rPr>
                        <a:t>No sympathy for market forces</a:t>
                      </a:r>
                    </a:p>
                    <a:p>
                      <a:pPr marL="285750" indent="-285750">
                        <a:buFont typeface="Arial" panose="020B0604020202020204" pitchFamily="34" charset="0"/>
                        <a:buChar char="•"/>
                      </a:pPr>
                      <a:r>
                        <a:rPr lang="en-US" sz="1600" b="0" i="0" kern="1200" dirty="0">
                          <a:solidFill>
                            <a:schemeClr val="dk1"/>
                          </a:solidFill>
                          <a:effectLst/>
                          <a:latin typeface="Helvetica Neue Light" panose="02000403000000020004"/>
                          <a:ea typeface="+mn-ea"/>
                          <a:cs typeface="+mn-cs"/>
                        </a:rPr>
                        <a:t>Academic units that cannot fund their operation must cut costs or generate more revenue to cover and shortfall</a:t>
                      </a:r>
                    </a:p>
                    <a:p>
                      <a:pPr marL="285750" indent="-285750">
                        <a:buFont typeface="Arial" panose="020B0604020202020204" pitchFamily="34" charset="0"/>
                        <a:buChar char="•"/>
                      </a:pPr>
                      <a:endParaRPr lang="en-US" sz="1600" b="0" i="0" kern="1200" dirty="0">
                        <a:solidFill>
                          <a:schemeClr val="dk1"/>
                        </a:solidFill>
                        <a:effectLst/>
                        <a:latin typeface="Helvetica Neue Light" panose="02000403000000020004"/>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9478162"/>
                  </a:ext>
                </a:extLst>
              </a:tr>
            </a:tbl>
          </a:graphicData>
        </a:graphic>
      </p:graphicFrame>
      <p:sp>
        <p:nvSpPr>
          <p:cNvPr id="2" name="TextBox 1">
            <a:extLst>
              <a:ext uri="{FF2B5EF4-FFF2-40B4-BE49-F238E27FC236}">
                <a16:creationId xmlns:a16="http://schemas.microsoft.com/office/drawing/2014/main" id="{9F420354-75CB-7460-62E0-ED79F69B5116}"/>
              </a:ext>
            </a:extLst>
          </p:cNvPr>
          <p:cNvSpPr txBox="1"/>
          <p:nvPr/>
        </p:nvSpPr>
        <p:spPr>
          <a:xfrm>
            <a:off x="2133600" y="6208960"/>
            <a:ext cx="9144000" cy="276999"/>
          </a:xfrm>
          <a:prstGeom prst="rect">
            <a:avLst/>
          </a:prstGeom>
          <a:noFill/>
        </p:spPr>
        <p:txBody>
          <a:bodyPr wrap="square" rtlCol="0">
            <a:spAutoFit/>
          </a:bodyPr>
          <a:lstStyle/>
          <a:p>
            <a:r>
              <a:rPr lang="en-US" sz="1200" dirty="0">
                <a:latin typeface="Helvetica Neue Light" panose="02000403000000020004"/>
              </a:rPr>
              <a:t>*Shading indicates CU Denver’s current budget model type</a:t>
            </a:r>
          </a:p>
        </p:txBody>
      </p:sp>
    </p:spTree>
    <p:extLst>
      <p:ext uri="{BB962C8B-B14F-4D97-AF65-F5344CB8AC3E}">
        <p14:creationId xmlns:p14="http://schemas.microsoft.com/office/powerpoint/2010/main" val="4282594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KEY MESSAGES FROM SESSION #5</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16</a:t>
            </a:fld>
            <a:endParaRPr lang="en-US" dirty="0"/>
          </a:p>
        </p:txBody>
      </p:sp>
    </p:spTree>
    <p:extLst>
      <p:ext uri="{BB962C8B-B14F-4D97-AF65-F5344CB8AC3E}">
        <p14:creationId xmlns:p14="http://schemas.microsoft.com/office/powerpoint/2010/main" val="201280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429420-3D2C-DB0C-96C8-300651365F36}"/>
              </a:ext>
            </a:extLst>
          </p:cNvPr>
          <p:cNvSpPr>
            <a:spLocks noGrp="1"/>
          </p:cNvSpPr>
          <p:nvPr>
            <p:ph idx="1"/>
          </p:nvPr>
        </p:nvSpPr>
        <p:spPr>
          <a:xfrm>
            <a:off x="838200" y="2057400"/>
            <a:ext cx="10515600" cy="4076700"/>
          </a:xfrm>
        </p:spPr>
        <p:txBody>
          <a:bodyPr vert="horz" lIns="91440" tIns="45720" rIns="91440" bIns="45720" rtlCol="0" anchor="t">
            <a:normAutofit/>
          </a:bodyPr>
          <a:lstStyle/>
          <a:p>
            <a:pPr marL="644525" indent="-514350">
              <a:buAutoNum type="arabicPeriod"/>
            </a:pPr>
            <a:r>
              <a:rPr lang="en-US" sz="2000" dirty="0"/>
              <a:t>BARC members will complete a survey by within two </a:t>
            </a:r>
            <a:r>
              <a:rPr lang="en-US" sz="2000"/>
              <a:t>business days.</a:t>
            </a:r>
            <a:endParaRPr lang="en-US" sz="2000" dirty="0"/>
          </a:p>
          <a:p>
            <a:pPr marL="644525" indent="-514350">
              <a:buAutoNum type="arabicPeriod"/>
            </a:pPr>
            <a:r>
              <a:rPr lang="en-US" sz="2000" dirty="0"/>
              <a:t>Agreed-upon decision making model:</a:t>
            </a:r>
          </a:p>
          <a:p>
            <a:pPr marL="1157288" lvl="3" indent="-514350">
              <a:buFont typeface="+mj-lt"/>
              <a:buAutoNum type="alphaLcPeriod"/>
            </a:pPr>
            <a:r>
              <a:rPr lang="en-US" sz="2000" dirty="0"/>
              <a:t>Ranking (relative to criteria/principles) </a:t>
            </a:r>
          </a:p>
          <a:p>
            <a:pPr marL="1157288" lvl="3" indent="-514350">
              <a:buFont typeface="+mj-lt"/>
              <a:buAutoNum type="alphaLcPeriod"/>
            </a:pPr>
            <a:r>
              <a:rPr lang="en-US" sz="2000" dirty="0"/>
              <a:t>Negative minority, followed by:</a:t>
            </a:r>
          </a:p>
          <a:p>
            <a:pPr marL="1157288" lvl="3" indent="-514350">
              <a:buFont typeface="+mj-lt"/>
              <a:buAutoNum type="alphaLcPeriod"/>
            </a:pPr>
            <a:r>
              <a:rPr lang="en-US" sz="2000" dirty="0"/>
              <a:t>Consensus (assessed using a fist to five)</a:t>
            </a:r>
          </a:p>
          <a:p>
            <a:pPr marL="644525" indent="-514350">
              <a:buFont typeface="+mj-lt"/>
              <a:buAutoNum type="arabicPeriod"/>
            </a:pPr>
            <a:r>
              <a:rPr lang="en-US" sz="2000" dirty="0"/>
              <a:t>Discussed the possibility of using zero based budgets as a way to set our updated base budgets. </a:t>
            </a:r>
          </a:p>
        </p:txBody>
      </p:sp>
      <p:sp>
        <p:nvSpPr>
          <p:cNvPr id="3" name="Title 2">
            <a:extLst>
              <a:ext uri="{FF2B5EF4-FFF2-40B4-BE49-F238E27FC236}">
                <a16:creationId xmlns:a16="http://schemas.microsoft.com/office/drawing/2014/main" id="{DD630CBF-822B-2EE7-5251-D036790871E1}"/>
              </a:ext>
            </a:extLst>
          </p:cNvPr>
          <p:cNvSpPr>
            <a:spLocks noGrp="1"/>
          </p:cNvSpPr>
          <p:nvPr>
            <p:ph type="title"/>
          </p:nvPr>
        </p:nvSpPr>
        <p:spPr/>
        <p:txBody>
          <a:bodyPr/>
          <a:lstStyle/>
          <a:p>
            <a:r>
              <a:rPr lang="en-US" dirty="0"/>
              <a:t>WHAT ARE THE KEY MESSAGES FROM THIS SESSION?  </a:t>
            </a:r>
          </a:p>
        </p:txBody>
      </p:sp>
      <p:sp>
        <p:nvSpPr>
          <p:cNvPr id="4" name="Slide Number Placeholder 3">
            <a:extLst>
              <a:ext uri="{FF2B5EF4-FFF2-40B4-BE49-F238E27FC236}">
                <a16:creationId xmlns:a16="http://schemas.microsoft.com/office/drawing/2014/main" id="{1E66CAFA-C89B-DB60-E131-D52D298410AE}"/>
              </a:ext>
            </a:extLst>
          </p:cNvPr>
          <p:cNvSpPr>
            <a:spLocks noGrp="1"/>
          </p:cNvSpPr>
          <p:nvPr>
            <p:ph type="sldNum" sz="quarter" idx="12"/>
          </p:nvPr>
        </p:nvSpPr>
        <p:spPr/>
        <p:txBody>
          <a:bodyPr/>
          <a:lstStyle/>
          <a:p>
            <a:fld id="{2EF5B720-A4A1-FD49-AF98-E194DCD54D67}" type="slidenum">
              <a:rPr lang="en-US" smtClean="0"/>
              <a:t>17</a:t>
            </a:fld>
            <a:endParaRPr lang="en-US" dirty="0"/>
          </a:p>
        </p:txBody>
      </p:sp>
    </p:spTree>
    <p:extLst>
      <p:ext uri="{BB962C8B-B14F-4D97-AF65-F5344CB8AC3E}">
        <p14:creationId xmlns:p14="http://schemas.microsoft.com/office/powerpoint/2010/main" val="2452914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71B165-3B69-0850-A3F8-BB66FE546A02}"/>
              </a:ext>
            </a:extLst>
          </p:cNvPr>
          <p:cNvSpPr>
            <a:spLocks noGrp="1"/>
          </p:cNvSpPr>
          <p:nvPr>
            <p:ph type="title"/>
          </p:nvPr>
        </p:nvSpPr>
        <p:spPr/>
        <p:txBody>
          <a:bodyPr>
            <a:normAutofit/>
          </a:bodyPr>
          <a:lstStyle/>
          <a:p>
            <a:r>
              <a:rPr lang="en-US" sz="4400" dirty="0"/>
              <a:t>AGENDA</a:t>
            </a:r>
          </a:p>
        </p:txBody>
      </p:sp>
      <p:sp>
        <p:nvSpPr>
          <p:cNvPr id="5" name="Slide Number Placeholder 4">
            <a:extLst>
              <a:ext uri="{FF2B5EF4-FFF2-40B4-BE49-F238E27FC236}">
                <a16:creationId xmlns:a16="http://schemas.microsoft.com/office/drawing/2014/main" id="{567A1540-636C-38B4-881E-C07F08B9758E}"/>
              </a:ext>
            </a:extLst>
          </p:cNvPr>
          <p:cNvSpPr>
            <a:spLocks noGrp="1"/>
          </p:cNvSpPr>
          <p:nvPr>
            <p:ph type="sldNum" sz="quarter" idx="12"/>
          </p:nvPr>
        </p:nvSpPr>
        <p:spPr/>
        <p:txBody>
          <a:bodyPr/>
          <a:lstStyle/>
          <a:p>
            <a:fld id="{2EF5B720-A4A1-FD49-AF98-E194DCD54D67}" type="slidenum">
              <a:rPr lang="en-US" smtClean="0"/>
              <a:pPr/>
              <a:t>2</a:t>
            </a:fld>
            <a:endParaRPr lang="en-US" dirty="0"/>
          </a:p>
        </p:txBody>
      </p:sp>
      <p:sp>
        <p:nvSpPr>
          <p:cNvPr id="7" name="Text Placeholder 6">
            <a:extLst>
              <a:ext uri="{FF2B5EF4-FFF2-40B4-BE49-F238E27FC236}">
                <a16:creationId xmlns:a16="http://schemas.microsoft.com/office/drawing/2014/main" id="{5BD7D4B2-9BB8-9C9B-6A48-86747E68B7F5}"/>
              </a:ext>
            </a:extLst>
          </p:cNvPr>
          <p:cNvSpPr>
            <a:spLocks noGrp="1"/>
          </p:cNvSpPr>
          <p:nvPr>
            <p:ph type="body" sz="quarter" idx="13"/>
          </p:nvPr>
        </p:nvSpPr>
        <p:spPr/>
        <p:txBody>
          <a:bodyPr>
            <a:normAutofit lnSpcReduction="10000"/>
          </a:bodyPr>
          <a:lstStyle/>
          <a:p>
            <a:r>
              <a:rPr lang="en-US" sz="2800" dirty="0"/>
              <a:t>1.  </a:t>
            </a:r>
          </a:p>
        </p:txBody>
      </p:sp>
      <p:sp>
        <p:nvSpPr>
          <p:cNvPr id="8" name="Text Placeholder 7">
            <a:extLst>
              <a:ext uri="{FF2B5EF4-FFF2-40B4-BE49-F238E27FC236}">
                <a16:creationId xmlns:a16="http://schemas.microsoft.com/office/drawing/2014/main" id="{619EE6F9-A24B-323D-45EE-7304134E2543}"/>
              </a:ext>
            </a:extLst>
          </p:cNvPr>
          <p:cNvSpPr>
            <a:spLocks noGrp="1"/>
          </p:cNvSpPr>
          <p:nvPr>
            <p:ph type="body" sz="quarter" idx="14"/>
          </p:nvPr>
        </p:nvSpPr>
        <p:spPr>
          <a:xfrm>
            <a:off x="1447652" y="2055674"/>
            <a:ext cx="8280599" cy="457200"/>
          </a:xfrm>
        </p:spPr>
        <p:txBody>
          <a:bodyPr>
            <a:noAutofit/>
          </a:bodyPr>
          <a:lstStyle/>
          <a:p>
            <a:r>
              <a:rPr lang="en-US" sz="2800" dirty="0"/>
              <a:t>Recap from Local Learning Sessions</a:t>
            </a:r>
          </a:p>
        </p:txBody>
      </p:sp>
      <p:sp>
        <p:nvSpPr>
          <p:cNvPr id="9" name="Text Placeholder 8">
            <a:extLst>
              <a:ext uri="{FF2B5EF4-FFF2-40B4-BE49-F238E27FC236}">
                <a16:creationId xmlns:a16="http://schemas.microsoft.com/office/drawing/2014/main" id="{FE4B16F1-9CB7-BB79-3539-197C50324B48}"/>
              </a:ext>
            </a:extLst>
          </p:cNvPr>
          <p:cNvSpPr>
            <a:spLocks noGrp="1"/>
          </p:cNvSpPr>
          <p:nvPr>
            <p:ph type="body" sz="quarter" idx="15"/>
          </p:nvPr>
        </p:nvSpPr>
        <p:spPr>
          <a:xfrm>
            <a:off x="685812" y="2590800"/>
            <a:ext cx="533400" cy="457200"/>
          </a:xfrm>
        </p:spPr>
        <p:txBody>
          <a:bodyPr>
            <a:normAutofit lnSpcReduction="10000"/>
          </a:bodyPr>
          <a:lstStyle/>
          <a:p>
            <a:r>
              <a:rPr lang="en-US" sz="2800" dirty="0"/>
              <a:t>2.</a:t>
            </a:r>
          </a:p>
        </p:txBody>
      </p:sp>
      <p:sp>
        <p:nvSpPr>
          <p:cNvPr id="10" name="Text Placeholder 9">
            <a:extLst>
              <a:ext uri="{FF2B5EF4-FFF2-40B4-BE49-F238E27FC236}">
                <a16:creationId xmlns:a16="http://schemas.microsoft.com/office/drawing/2014/main" id="{65746BEC-C7AA-E370-9E79-64615C4DB169}"/>
              </a:ext>
            </a:extLst>
          </p:cNvPr>
          <p:cNvSpPr>
            <a:spLocks noGrp="1"/>
          </p:cNvSpPr>
          <p:nvPr>
            <p:ph type="body" sz="quarter" idx="16"/>
          </p:nvPr>
        </p:nvSpPr>
        <p:spPr>
          <a:xfrm>
            <a:off x="1447649" y="2587348"/>
            <a:ext cx="8280599" cy="457200"/>
          </a:xfrm>
        </p:spPr>
        <p:txBody>
          <a:bodyPr>
            <a:noAutofit/>
          </a:bodyPr>
          <a:lstStyle/>
          <a:p>
            <a:r>
              <a:rPr lang="en-US" sz="2800" dirty="0"/>
              <a:t>Discussion on decision-making process</a:t>
            </a:r>
          </a:p>
        </p:txBody>
      </p:sp>
      <p:sp>
        <p:nvSpPr>
          <p:cNvPr id="11" name="Text Placeholder 10">
            <a:extLst>
              <a:ext uri="{FF2B5EF4-FFF2-40B4-BE49-F238E27FC236}">
                <a16:creationId xmlns:a16="http://schemas.microsoft.com/office/drawing/2014/main" id="{7B46CD17-3A5A-315D-841C-B5690A471688}"/>
              </a:ext>
            </a:extLst>
          </p:cNvPr>
          <p:cNvSpPr>
            <a:spLocks noGrp="1"/>
          </p:cNvSpPr>
          <p:nvPr>
            <p:ph type="body" sz="quarter" idx="17"/>
          </p:nvPr>
        </p:nvSpPr>
        <p:spPr>
          <a:xfrm>
            <a:off x="685653" y="3124200"/>
            <a:ext cx="533400" cy="457200"/>
          </a:xfrm>
        </p:spPr>
        <p:txBody>
          <a:bodyPr>
            <a:normAutofit lnSpcReduction="10000"/>
          </a:bodyPr>
          <a:lstStyle/>
          <a:p>
            <a:r>
              <a:rPr lang="en-US" sz="2800" dirty="0"/>
              <a:t>3.</a:t>
            </a:r>
          </a:p>
        </p:txBody>
      </p:sp>
      <p:sp>
        <p:nvSpPr>
          <p:cNvPr id="12" name="Text Placeholder 11">
            <a:extLst>
              <a:ext uri="{FF2B5EF4-FFF2-40B4-BE49-F238E27FC236}">
                <a16:creationId xmlns:a16="http://schemas.microsoft.com/office/drawing/2014/main" id="{F2C74FE2-65FD-25D2-C749-679AE2745661}"/>
              </a:ext>
            </a:extLst>
          </p:cNvPr>
          <p:cNvSpPr>
            <a:spLocks noGrp="1"/>
          </p:cNvSpPr>
          <p:nvPr>
            <p:ph type="body" sz="quarter" idx="18"/>
          </p:nvPr>
        </p:nvSpPr>
        <p:spPr>
          <a:xfrm>
            <a:off x="1447649" y="3093432"/>
            <a:ext cx="8280599" cy="457200"/>
          </a:xfrm>
        </p:spPr>
        <p:txBody>
          <a:bodyPr>
            <a:noAutofit/>
          </a:bodyPr>
          <a:lstStyle/>
          <a:p>
            <a:r>
              <a:rPr lang="en-US" sz="2800" dirty="0"/>
              <a:t>Narrowing down the avenues of exploration</a:t>
            </a:r>
          </a:p>
          <a:p>
            <a:endParaRPr lang="en-US" sz="2800" dirty="0"/>
          </a:p>
        </p:txBody>
      </p:sp>
      <p:sp>
        <p:nvSpPr>
          <p:cNvPr id="2" name="Text Placeholder 10">
            <a:extLst>
              <a:ext uri="{FF2B5EF4-FFF2-40B4-BE49-F238E27FC236}">
                <a16:creationId xmlns:a16="http://schemas.microsoft.com/office/drawing/2014/main" id="{9CEDE7A2-163F-BD9F-ED5A-06A74CFD6F0B}"/>
              </a:ext>
            </a:extLst>
          </p:cNvPr>
          <p:cNvSpPr txBox="1">
            <a:spLocks/>
          </p:cNvSpPr>
          <p:nvPr/>
        </p:nvSpPr>
        <p:spPr>
          <a:xfrm>
            <a:off x="685653" y="3657600"/>
            <a:ext cx="533400" cy="457200"/>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tabLst/>
              <a:defRPr sz="1800" b="1" i="1" kern="120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4.</a:t>
            </a:r>
          </a:p>
        </p:txBody>
      </p:sp>
      <p:sp>
        <p:nvSpPr>
          <p:cNvPr id="3" name="Text Placeholder 11">
            <a:extLst>
              <a:ext uri="{FF2B5EF4-FFF2-40B4-BE49-F238E27FC236}">
                <a16:creationId xmlns:a16="http://schemas.microsoft.com/office/drawing/2014/main" id="{2445B4C4-8F4A-027B-9B5C-63BA8FDDC535}"/>
              </a:ext>
            </a:extLst>
          </p:cNvPr>
          <p:cNvSpPr txBox="1">
            <a:spLocks/>
          </p:cNvSpPr>
          <p:nvPr/>
        </p:nvSpPr>
        <p:spPr>
          <a:xfrm>
            <a:off x="1447648" y="3599516"/>
            <a:ext cx="8280599" cy="457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223837"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460375"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635000"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808038"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Key Messages from Session #5</a:t>
            </a:r>
          </a:p>
          <a:p>
            <a:endParaRPr lang="en-US" sz="2800" dirty="0"/>
          </a:p>
        </p:txBody>
      </p:sp>
    </p:spTree>
    <p:extLst>
      <p:ext uri="{BB962C8B-B14F-4D97-AF65-F5344CB8AC3E}">
        <p14:creationId xmlns:p14="http://schemas.microsoft.com/office/powerpoint/2010/main" val="287417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RECAP FROM LOCAL LEARNING SESSIONS</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3</a:t>
            </a:fld>
            <a:endParaRPr lang="en-US" dirty="0"/>
          </a:p>
        </p:txBody>
      </p:sp>
    </p:spTree>
    <p:extLst>
      <p:ext uri="{BB962C8B-B14F-4D97-AF65-F5344CB8AC3E}">
        <p14:creationId xmlns:p14="http://schemas.microsoft.com/office/powerpoint/2010/main" val="2499647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p:txBody>
          <a:bodyPr/>
          <a:lstStyle/>
          <a:p>
            <a:r>
              <a:rPr lang="en-US" cap="all" dirty="0"/>
              <a:t>What did you hear in your local sessions?</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4</a:t>
            </a:fld>
            <a:endParaRPr lang="en-US" dirty="0"/>
          </a:p>
        </p:txBody>
      </p:sp>
      <p:sp>
        <p:nvSpPr>
          <p:cNvPr id="2" name="Content Placeholder 21">
            <a:extLst>
              <a:ext uri="{FF2B5EF4-FFF2-40B4-BE49-F238E27FC236}">
                <a16:creationId xmlns:a16="http://schemas.microsoft.com/office/drawing/2014/main" id="{CE90D68D-113E-6EE0-C955-9788F265836B}"/>
              </a:ext>
            </a:extLst>
          </p:cNvPr>
          <p:cNvSpPr txBox="1">
            <a:spLocks/>
          </p:cNvSpPr>
          <p:nvPr/>
        </p:nvSpPr>
        <p:spPr>
          <a:xfrm>
            <a:off x="990600" y="2514600"/>
            <a:ext cx="7924800" cy="3226205"/>
          </a:xfrm>
          <a:prstGeom prst="rect">
            <a:avLst/>
          </a:prstGeom>
        </p:spPr>
        <p:txBody>
          <a:bodyPr vert="horz" lIns="91440" tIns="45720" rIns="91440" bIns="45720" rtlCol="0">
            <a:normAutofit/>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endParaRPr lang="en-US" sz="2400" b="0" i="0" dirty="0">
              <a:solidFill>
                <a:srgbClr val="000000"/>
              </a:solidFill>
              <a:effectLst/>
              <a:latin typeface="Helvetica Neue Light" panose="02000403000000020004"/>
            </a:endParaRPr>
          </a:p>
        </p:txBody>
      </p:sp>
      <p:sp>
        <p:nvSpPr>
          <p:cNvPr id="6" name="Content Placeholder 5">
            <a:extLst>
              <a:ext uri="{FF2B5EF4-FFF2-40B4-BE49-F238E27FC236}">
                <a16:creationId xmlns:a16="http://schemas.microsoft.com/office/drawing/2014/main" id="{9E9B2F58-6A87-2682-C3AA-2CC2D3EDC240}"/>
              </a:ext>
            </a:extLst>
          </p:cNvPr>
          <p:cNvSpPr>
            <a:spLocks noGrp="1"/>
          </p:cNvSpPr>
          <p:nvPr>
            <p:ph idx="1"/>
          </p:nvPr>
        </p:nvSpPr>
        <p:spPr>
          <a:xfrm>
            <a:off x="838200" y="2057400"/>
            <a:ext cx="10515600" cy="4343400"/>
          </a:xfrm>
        </p:spPr>
        <p:txBody>
          <a:bodyPr>
            <a:normAutofit lnSpcReduction="10000"/>
          </a:bodyPr>
          <a:lstStyle/>
          <a:p>
            <a:pPr fontAlgn="base"/>
            <a:r>
              <a:rPr lang="en-US" dirty="0"/>
              <a:t>Questions about how auxiliaries are treated in the current model and how they may be in the future​</a:t>
            </a:r>
          </a:p>
          <a:p>
            <a:pPr fontAlgn="base"/>
            <a:r>
              <a:rPr lang="en-US" dirty="0"/>
              <a:t>Discussion about timing of metrics:​</a:t>
            </a:r>
          </a:p>
          <a:p>
            <a:pPr lvl="2" fontAlgn="base"/>
            <a:r>
              <a:rPr lang="en-US" dirty="0"/>
              <a:t>A longer lag in metrics allows units that are shrinking more time to plan for how to address contractions.​</a:t>
            </a:r>
          </a:p>
          <a:p>
            <a:pPr lvl="2" fontAlgn="base"/>
            <a:r>
              <a:rPr lang="en-US" dirty="0"/>
              <a:t>A shorter lag may provide quicker access to resources in areas that are growing.​</a:t>
            </a:r>
          </a:p>
          <a:p>
            <a:pPr fontAlgn="base"/>
            <a:r>
              <a:rPr lang="en-US" dirty="0"/>
              <a:t>Discussion of differences between model types:​</a:t>
            </a:r>
          </a:p>
          <a:p>
            <a:pPr lvl="2" fontAlgn="base"/>
            <a:r>
              <a:rPr lang="en-US" dirty="0"/>
              <a:t>How are administrative costs handled?​</a:t>
            </a:r>
          </a:p>
          <a:p>
            <a:pPr lvl="2" fontAlgn="base"/>
            <a:r>
              <a:rPr lang="en-US" dirty="0"/>
              <a:t>Which types best promote institutional thinking as opposed to competition?​</a:t>
            </a:r>
          </a:p>
          <a:p>
            <a:pPr lvl="2" fontAlgn="base"/>
            <a:r>
              <a:rPr lang="en-US" dirty="0"/>
              <a:t>Are all the models the committee is looking at incentive-based?​</a:t>
            </a:r>
          </a:p>
          <a:p>
            <a:pPr fontAlgn="base"/>
            <a:r>
              <a:rPr lang="en-US" dirty="0"/>
              <a:t>How will the committee determine the level of funding for each area based on their needs, especially ones that may not cover their full expenses (aka, "subvention")? How will the models be tested to see the impact on individual units?​</a:t>
            </a:r>
          </a:p>
          <a:p>
            <a:pPr fontAlgn="base"/>
            <a:r>
              <a:rPr lang="en-US" b="1" dirty="0"/>
              <a:t>From a process perspective, how do you anticipate the committee making decisions about the future of the budget model?</a:t>
            </a:r>
            <a:endParaRPr lang="en-US" dirty="0"/>
          </a:p>
        </p:txBody>
      </p:sp>
    </p:spTree>
    <p:extLst>
      <p:ext uri="{BB962C8B-B14F-4D97-AF65-F5344CB8AC3E}">
        <p14:creationId xmlns:p14="http://schemas.microsoft.com/office/powerpoint/2010/main" val="20206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xEl>
                                              <p:pRg st="9" end="9"/>
                                            </p:txEl>
                                          </p:spTgt>
                                        </p:tgtEl>
                                        <p:attrNameLst>
                                          <p:attrName>style.visibility</p:attrName>
                                        </p:attrNameLst>
                                      </p:cBhvr>
                                      <p:to>
                                        <p:strVal val="visible"/>
                                      </p:to>
                                    </p:set>
                                    <p:anim calcmode="lin" valueType="num">
                                      <p:cBhvr additive="base">
                                        <p:cTn id="6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9647F-8BF3-C8B0-7DFC-6B532C4E612F}"/>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02ECEF8B-2B48-54F0-8BA5-95690EEFD9FC}"/>
              </a:ext>
            </a:extLst>
          </p:cNvPr>
          <p:cNvSpPr>
            <a:spLocks noGrp="1"/>
          </p:cNvSpPr>
          <p:nvPr>
            <p:ph type="subTitle" idx="1"/>
          </p:nvPr>
        </p:nvSpPr>
        <p:spPr/>
        <p:txBody>
          <a:bodyPr/>
          <a:lstStyle/>
          <a:p>
            <a:r>
              <a:rPr lang="en-US" dirty="0"/>
              <a:t>WE HAVE A LOT TO DECIDE: HOW WILL WE GO ABOUT THAT</a:t>
            </a:r>
          </a:p>
        </p:txBody>
      </p:sp>
      <p:sp>
        <p:nvSpPr>
          <p:cNvPr id="3" name="Text Placeholder 2">
            <a:extLst>
              <a:ext uri="{FF2B5EF4-FFF2-40B4-BE49-F238E27FC236}">
                <a16:creationId xmlns:a16="http://schemas.microsoft.com/office/drawing/2014/main" id="{755FFE3C-D14A-DF16-CB10-C99B3D9CDE79}"/>
              </a:ext>
            </a:extLst>
          </p:cNvPr>
          <p:cNvSpPr>
            <a:spLocks noGrp="1"/>
          </p:cNvSpPr>
          <p:nvPr>
            <p:ph type="body" sz="quarter" idx="17"/>
          </p:nvPr>
        </p:nvSpPr>
        <p:spPr/>
        <p:txBody>
          <a:bodyPr/>
          <a:lstStyle/>
          <a:p>
            <a:r>
              <a:rPr lang="en-US" dirty="0"/>
              <a:t>DISCUSSION ON DECISION-MAKING</a:t>
            </a:r>
          </a:p>
        </p:txBody>
      </p:sp>
      <p:sp>
        <p:nvSpPr>
          <p:cNvPr id="4" name="Slide Number Placeholder 3">
            <a:extLst>
              <a:ext uri="{FF2B5EF4-FFF2-40B4-BE49-F238E27FC236}">
                <a16:creationId xmlns:a16="http://schemas.microsoft.com/office/drawing/2014/main" id="{7BDC7398-C793-74B3-0916-9B8680C21F5F}"/>
              </a:ext>
            </a:extLst>
          </p:cNvPr>
          <p:cNvSpPr>
            <a:spLocks noGrp="1"/>
          </p:cNvSpPr>
          <p:nvPr>
            <p:ph type="sldNum" sz="quarter" idx="19"/>
          </p:nvPr>
        </p:nvSpPr>
        <p:spPr/>
        <p:txBody>
          <a:bodyPr/>
          <a:lstStyle/>
          <a:p>
            <a:fld id="{2EF5B720-A4A1-FD49-AF98-E194DCD54D67}" type="slidenum">
              <a:rPr lang="en-US" smtClean="0"/>
              <a:pPr/>
              <a:t>5</a:t>
            </a:fld>
            <a:endParaRPr lang="en-US" dirty="0"/>
          </a:p>
        </p:txBody>
      </p:sp>
    </p:spTree>
    <p:extLst>
      <p:ext uri="{BB962C8B-B14F-4D97-AF65-F5344CB8AC3E}">
        <p14:creationId xmlns:p14="http://schemas.microsoft.com/office/powerpoint/2010/main" val="1538535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B12A3AE-0672-2679-DF21-66E7CE78C6E9}"/>
              </a:ext>
            </a:extLst>
          </p:cNvPr>
          <p:cNvGraphicFramePr>
            <a:graphicFrameLocks noGrp="1"/>
          </p:cNvGraphicFramePr>
          <p:nvPr>
            <p:ph idx="1"/>
            <p:extLst>
              <p:ext uri="{D42A27DB-BD31-4B8C-83A1-F6EECF244321}">
                <p14:modId xmlns:p14="http://schemas.microsoft.com/office/powerpoint/2010/main" val="3176863551"/>
              </p:ext>
            </p:extLst>
          </p:nvPr>
        </p:nvGraphicFramePr>
        <p:xfrm>
          <a:off x="2284589" y="2065867"/>
          <a:ext cx="105156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DFE74155-EDA9-6209-1855-5F100D88A037}"/>
              </a:ext>
            </a:extLst>
          </p:cNvPr>
          <p:cNvSpPr>
            <a:spLocks noGrp="1"/>
          </p:cNvSpPr>
          <p:nvPr>
            <p:ph type="title"/>
          </p:nvPr>
        </p:nvSpPr>
        <p:spPr/>
        <p:txBody>
          <a:bodyPr/>
          <a:lstStyle/>
          <a:p>
            <a:r>
              <a:rPr lang="en-US" dirty="0"/>
              <a:t>DECISION LEVEL #1- MODEL TYPE</a:t>
            </a:r>
          </a:p>
        </p:txBody>
      </p:sp>
      <p:sp>
        <p:nvSpPr>
          <p:cNvPr id="4" name="Slide Number Placeholder 3">
            <a:extLst>
              <a:ext uri="{FF2B5EF4-FFF2-40B4-BE49-F238E27FC236}">
                <a16:creationId xmlns:a16="http://schemas.microsoft.com/office/drawing/2014/main" id="{2F0F9E0E-68F0-9983-B0DB-2F39803C89D2}"/>
              </a:ext>
            </a:extLst>
          </p:cNvPr>
          <p:cNvSpPr>
            <a:spLocks noGrp="1"/>
          </p:cNvSpPr>
          <p:nvPr>
            <p:ph type="sldNum" sz="quarter" idx="12"/>
          </p:nvPr>
        </p:nvSpPr>
        <p:spPr/>
        <p:txBody>
          <a:bodyPr/>
          <a:lstStyle/>
          <a:p>
            <a:fld id="{2EF5B720-A4A1-FD49-AF98-E194DCD54D67}" type="slidenum">
              <a:rPr lang="en-US" smtClean="0"/>
              <a:t>6</a:t>
            </a:fld>
            <a:endParaRPr lang="en-US" dirty="0"/>
          </a:p>
        </p:txBody>
      </p:sp>
      <p:sp>
        <p:nvSpPr>
          <p:cNvPr id="6" name="TextBox 5">
            <a:extLst>
              <a:ext uri="{FF2B5EF4-FFF2-40B4-BE49-F238E27FC236}">
                <a16:creationId xmlns:a16="http://schemas.microsoft.com/office/drawing/2014/main" id="{7684C3A3-9AF2-A799-491A-3576B486804E}"/>
              </a:ext>
            </a:extLst>
          </p:cNvPr>
          <p:cNvSpPr txBox="1"/>
          <p:nvPr/>
        </p:nvSpPr>
        <p:spPr>
          <a:xfrm>
            <a:off x="609600" y="4017539"/>
            <a:ext cx="2819400" cy="1477328"/>
          </a:xfrm>
          <a:prstGeom prst="rect">
            <a:avLst/>
          </a:prstGeom>
          <a:noFill/>
          <a:ln>
            <a:solidFill>
              <a:schemeClr val="accent3"/>
            </a:solidFill>
          </a:ln>
        </p:spPr>
        <p:txBody>
          <a:bodyPr wrap="square" rtlCol="0">
            <a:spAutoFit/>
          </a:bodyPr>
          <a:lstStyle/>
          <a:p>
            <a:pPr algn="ctr"/>
            <a:r>
              <a:rPr lang="en-US" dirty="0">
                <a:latin typeface="Helvetica Neue Light" panose="02000403000000020004"/>
              </a:rPr>
              <a:t>Type of Model- Incremental, Incentive-Based, Performance-Based, Activity-Based, etc.</a:t>
            </a:r>
          </a:p>
        </p:txBody>
      </p:sp>
    </p:spTree>
    <p:extLst>
      <p:ext uri="{BB962C8B-B14F-4D97-AF65-F5344CB8AC3E}">
        <p14:creationId xmlns:p14="http://schemas.microsoft.com/office/powerpoint/2010/main" val="3290732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0BD0597-E0DF-E4F7-B205-9389199D0B33}"/>
              </a:ext>
            </a:extLst>
          </p:cNvPr>
          <p:cNvGraphicFramePr>
            <a:graphicFrameLocks noGrp="1"/>
          </p:cNvGraphicFramePr>
          <p:nvPr>
            <p:ph idx="1"/>
            <p:extLst>
              <p:ext uri="{D42A27DB-BD31-4B8C-83A1-F6EECF244321}">
                <p14:modId xmlns:p14="http://schemas.microsoft.com/office/powerpoint/2010/main" val="2563525737"/>
              </p:ext>
            </p:extLst>
          </p:nvPr>
        </p:nvGraphicFramePr>
        <p:xfrm>
          <a:off x="838200" y="2057400"/>
          <a:ext cx="10515599" cy="4276286"/>
        </p:xfrm>
        <a:graphic>
          <a:graphicData uri="http://schemas.openxmlformats.org/drawingml/2006/table">
            <a:tbl>
              <a:tblPr firstRow="1" bandRow="1">
                <a:tableStyleId>{5C22544A-7EE6-4342-B048-85BDC9FD1C3A}</a:tableStyleId>
              </a:tblPr>
              <a:tblGrid>
                <a:gridCol w="2142280">
                  <a:extLst>
                    <a:ext uri="{9D8B030D-6E8A-4147-A177-3AD203B41FA5}">
                      <a16:colId xmlns:a16="http://schemas.microsoft.com/office/drawing/2014/main" val="962298996"/>
                    </a:ext>
                  </a:extLst>
                </a:gridCol>
                <a:gridCol w="8373319">
                  <a:extLst>
                    <a:ext uri="{9D8B030D-6E8A-4147-A177-3AD203B41FA5}">
                      <a16:colId xmlns:a16="http://schemas.microsoft.com/office/drawing/2014/main" val="2591914835"/>
                    </a:ext>
                  </a:extLst>
                </a:gridCol>
              </a:tblGrid>
              <a:tr h="344366">
                <a:tc>
                  <a:txBody>
                    <a:bodyPr/>
                    <a:lstStyle/>
                    <a:p>
                      <a:r>
                        <a:rPr lang="en-US" sz="1600" dirty="0">
                          <a:solidFill>
                            <a:schemeClr val="tx1"/>
                          </a:solidFill>
                          <a:latin typeface="Helvetica Neue Light" panose="02000403000000020004"/>
                        </a:rPr>
                        <a:t>Topic</a:t>
                      </a:r>
                    </a:p>
                  </a:txBody>
                  <a:tcPr/>
                </a:tc>
                <a:tc>
                  <a:txBody>
                    <a:bodyPr/>
                    <a:lstStyle/>
                    <a:p>
                      <a:r>
                        <a:rPr lang="en-US" sz="1600" dirty="0">
                          <a:solidFill>
                            <a:schemeClr val="tx1"/>
                          </a:solidFill>
                          <a:latin typeface="Helvetica Neue Light" panose="02000403000000020004"/>
                        </a:rPr>
                        <a:t>Discussion Points</a:t>
                      </a:r>
                    </a:p>
                  </a:txBody>
                  <a:tcPr/>
                </a:tc>
                <a:extLst>
                  <a:ext uri="{0D108BD9-81ED-4DB2-BD59-A6C34878D82A}">
                    <a16:rowId xmlns:a16="http://schemas.microsoft.com/office/drawing/2014/main" val="92250326"/>
                  </a:ext>
                </a:extLst>
              </a:tr>
              <a:tr h="964223">
                <a:tc>
                  <a:txBody>
                    <a:bodyPr/>
                    <a:lstStyle/>
                    <a:p>
                      <a:r>
                        <a:rPr lang="en-US" sz="1600" dirty="0">
                          <a:latin typeface="Helvetica Neue Light" panose="02000403000000020004"/>
                        </a:rPr>
                        <a:t>Revenue Allocations</a:t>
                      </a:r>
                    </a:p>
                  </a:txBody>
                  <a:tcPr/>
                </a:tc>
                <a:tc>
                  <a:txBody>
                    <a:bodyPr/>
                    <a:lstStyle/>
                    <a:p>
                      <a:pPr marL="342900" indent="-342900">
                        <a:buAutoNum type="arabicPeriod"/>
                      </a:pPr>
                      <a:r>
                        <a:rPr lang="en-US" sz="1600" dirty="0">
                          <a:latin typeface="Helvetica Neue Light" panose="02000403000000020004"/>
                        </a:rPr>
                        <a:t>What incentives should be created through revenue allocations?</a:t>
                      </a:r>
                    </a:p>
                    <a:p>
                      <a:pPr marL="342900" lvl="0" indent="-342900">
                        <a:buFont typeface="+mj-lt"/>
                        <a:buAutoNum type="arabicPeriod"/>
                      </a:pPr>
                      <a:r>
                        <a:rPr lang="en-US" sz="1600" dirty="0">
                          <a:latin typeface="Helvetica Neue Light" panose="02000403000000020004"/>
                        </a:rPr>
                        <a:t>Based on desired incentives, how should each type of unrestricted fund revenues be treated?  Pooled or direct allocation?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latin typeface="Helvetica Neue Light" panose="02000403000000020004"/>
                        </a:rPr>
                        <a:t>How should auxiliary revenues be treated? Pooled or direct allocation?</a:t>
                      </a:r>
                    </a:p>
                  </a:txBody>
                  <a:tcPr/>
                </a:tc>
                <a:extLst>
                  <a:ext uri="{0D108BD9-81ED-4DB2-BD59-A6C34878D82A}">
                    <a16:rowId xmlns:a16="http://schemas.microsoft.com/office/drawing/2014/main" val="1829880580"/>
                  </a:ext>
                </a:extLst>
              </a:tr>
              <a:tr h="964223">
                <a:tc>
                  <a:txBody>
                    <a:bodyPr/>
                    <a:lstStyle/>
                    <a:p>
                      <a:r>
                        <a:rPr lang="en-US" sz="1600" dirty="0">
                          <a:latin typeface="Helvetica Neue Light" panose="02000403000000020004"/>
                        </a:rPr>
                        <a:t>Indirect Costs</a:t>
                      </a:r>
                    </a:p>
                  </a:txBody>
                  <a:tcPr/>
                </a:tc>
                <a:tc>
                  <a:txBody>
                    <a:bodyPr/>
                    <a:lstStyle/>
                    <a:p>
                      <a:pPr marL="342900" indent="-342900">
                        <a:buFont typeface="+mj-lt"/>
                        <a:buAutoNum type="arabicPeriod"/>
                      </a:pPr>
                      <a:r>
                        <a:rPr lang="en-US" sz="1600" dirty="0">
                          <a:latin typeface="Helvetica Neue Light" panose="02000403000000020004"/>
                        </a:rPr>
                        <a:t>How should campus-wide expenses be funded?  Front-end, allocated, or back-end?</a:t>
                      </a:r>
                    </a:p>
                    <a:p>
                      <a:pPr marL="342900" indent="-342900">
                        <a:buFont typeface="+mj-lt"/>
                        <a:buAutoNum type="arabicPeriod"/>
                      </a:pPr>
                      <a:r>
                        <a:rPr lang="en-US" sz="1600" dirty="0">
                          <a:latin typeface="Helvetica Neue Light" panose="02000403000000020004"/>
                        </a:rPr>
                        <a:t>How should administrative and support units be funded? Front-end, allocated, or back-end?</a:t>
                      </a:r>
                    </a:p>
                    <a:p>
                      <a:pPr marL="342900" lvl="0" indent="-342900">
                        <a:buFont typeface="+mj-lt"/>
                        <a:buAutoNum type="arabicPeriod"/>
                      </a:pPr>
                      <a:r>
                        <a:rPr lang="en-US" sz="1600" dirty="0">
                          <a:latin typeface="Helvetica Neue Light" panose="02000403000000020004"/>
                        </a:rPr>
                        <a:t>If indirect costs are to be allocated, what variables should be used for each pool?</a:t>
                      </a:r>
                    </a:p>
                  </a:txBody>
                  <a:tcPr/>
                </a:tc>
                <a:extLst>
                  <a:ext uri="{0D108BD9-81ED-4DB2-BD59-A6C34878D82A}">
                    <a16:rowId xmlns:a16="http://schemas.microsoft.com/office/drawing/2014/main" val="3317791032"/>
                  </a:ext>
                </a:extLst>
              </a:tr>
              <a:tr h="1308589">
                <a:tc>
                  <a:txBody>
                    <a:bodyPr/>
                    <a:lstStyle/>
                    <a:p>
                      <a:r>
                        <a:rPr lang="en-US" sz="1600" dirty="0">
                          <a:latin typeface="Helvetica Neue Light" panose="02000403000000020004"/>
                        </a:rPr>
                        <a:t>University Revenues (Mission Enhancement Fund)</a:t>
                      </a: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kern="1200" dirty="0">
                          <a:solidFill>
                            <a:schemeClr val="dk1"/>
                          </a:solidFill>
                          <a:latin typeface="Helvetica Neue Light" panose="02000403000000020004"/>
                        </a:rPr>
                        <a:t>How should funds for units not able to cover their direct expenses be created?  Front-end or back-end?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kern="1200" dirty="0">
                          <a:solidFill>
                            <a:schemeClr val="dk1"/>
                          </a:solidFill>
                          <a:latin typeface="Helvetica Neue Light" panose="02000403000000020004"/>
                        </a:rPr>
                        <a:t>How should funds for strategic initiatives be created? Front-end or back-end?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kern="1200" dirty="0">
                          <a:solidFill>
                            <a:schemeClr val="dk1"/>
                          </a:solidFill>
                          <a:latin typeface="Helvetica Neue Light" panose="02000403000000020004"/>
                        </a:rPr>
                        <a:t>Should select revenue(s) be retained or should a formula help create this?</a:t>
                      </a:r>
                    </a:p>
                    <a:p>
                      <a:pPr marL="342900" lvl="0" indent="-342900" algn="l" defTabSz="914400" rtl="0" eaLnBrk="1" latinLnBrk="0" hangingPunct="1">
                        <a:buFont typeface="+mj-lt"/>
                        <a:buAutoNum type="arabicPeriod"/>
                      </a:pPr>
                      <a:r>
                        <a:rPr lang="en-US" sz="1600" kern="1200" dirty="0">
                          <a:solidFill>
                            <a:schemeClr val="dk1"/>
                          </a:solidFill>
                          <a:latin typeface="Helvetica Neue Light" panose="02000403000000020004"/>
                        </a:rPr>
                        <a:t>If select revenues are retained, which ones should be considered?</a:t>
                      </a:r>
                    </a:p>
                    <a:p>
                      <a:pPr marL="342900" lvl="0" indent="-342900" algn="l" defTabSz="914400" rtl="0" eaLnBrk="1" latinLnBrk="0" hangingPunct="1">
                        <a:buFont typeface="+mj-lt"/>
                        <a:buAutoNum type="arabicPeriod"/>
                      </a:pPr>
                      <a:r>
                        <a:rPr lang="en-US" sz="1600" kern="1200" dirty="0">
                          <a:solidFill>
                            <a:schemeClr val="dk1"/>
                          </a:solidFill>
                          <a:latin typeface="Helvetica Neue Light" panose="02000403000000020004"/>
                        </a:rPr>
                        <a:t>If a formula/participation rate is selected, what funds should be subject or exempt from the rate? </a:t>
                      </a:r>
                      <a:endParaRPr lang="en-US" sz="1600" kern="1200" dirty="0">
                        <a:solidFill>
                          <a:schemeClr val="dk1"/>
                        </a:solidFill>
                        <a:latin typeface="Helvetica Neue Light" panose="02000403000000020004"/>
                        <a:ea typeface="+mn-ea"/>
                        <a:cs typeface="+mn-cs"/>
                      </a:endParaRPr>
                    </a:p>
                  </a:txBody>
                  <a:tcPr/>
                </a:tc>
                <a:extLst>
                  <a:ext uri="{0D108BD9-81ED-4DB2-BD59-A6C34878D82A}">
                    <a16:rowId xmlns:a16="http://schemas.microsoft.com/office/drawing/2014/main" val="2584947922"/>
                  </a:ext>
                </a:extLst>
              </a:tr>
            </a:tbl>
          </a:graphicData>
        </a:graphic>
      </p:graphicFrame>
      <p:sp>
        <p:nvSpPr>
          <p:cNvPr id="5" name="Title 4">
            <a:extLst>
              <a:ext uri="{FF2B5EF4-FFF2-40B4-BE49-F238E27FC236}">
                <a16:creationId xmlns:a16="http://schemas.microsoft.com/office/drawing/2014/main" id="{4A5D666A-FCCE-1978-130A-3269A4CCE2E1}"/>
              </a:ext>
            </a:extLst>
          </p:cNvPr>
          <p:cNvSpPr>
            <a:spLocks noGrp="1"/>
          </p:cNvSpPr>
          <p:nvPr>
            <p:ph type="title"/>
          </p:nvPr>
        </p:nvSpPr>
        <p:spPr/>
        <p:txBody>
          <a:bodyPr/>
          <a:lstStyle/>
          <a:p>
            <a:r>
              <a:rPr lang="en-US" dirty="0"/>
              <a:t>DECISION POINTS</a:t>
            </a:r>
          </a:p>
        </p:txBody>
      </p:sp>
      <p:sp>
        <p:nvSpPr>
          <p:cNvPr id="4" name="Slide Number Placeholder 3">
            <a:extLst>
              <a:ext uri="{FF2B5EF4-FFF2-40B4-BE49-F238E27FC236}">
                <a16:creationId xmlns:a16="http://schemas.microsoft.com/office/drawing/2014/main" id="{62A11D36-5984-25DC-8F1C-0E920AF0CFD9}"/>
              </a:ext>
            </a:extLst>
          </p:cNvPr>
          <p:cNvSpPr>
            <a:spLocks noGrp="1"/>
          </p:cNvSpPr>
          <p:nvPr>
            <p:ph type="sldNum" sz="quarter" idx="12"/>
          </p:nvPr>
        </p:nvSpPr>
        <p:spPr/>
        <p:txBody>
          <a:bodyPr/>
          <a:lstStyle/>
          <a:p>
            <a:fld id="{2EF5B720-A4A1-FD49-AF98-E194DCD54D67}" type="slidenum">
              <a:rPr lang="en-US" smtClean="0"/>
              <a:t>7</a:t>
            </a:fld>
            <a:endParaRPr lang="en-US" dirty="0"/>
          </a:p>
        </p:txBody>
      </p:sp>
    </p:spTree>
    <p:extLst>
      <p:ext uri="{BB962C8B-B14F-4D97-AF65-F5344CB8AC3E}">
        <p14:creationId xmlns:p14="http://schemas.microsoft.com/office/powerpoint/2010/main" val="4090519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03B3A-F0BC-483E-0E10-3D762D188B3B}"/>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96EE409-CCD8-F2F2-ACEF-FB7378FBA161}"/>
              </a:ext>
            </a:extLst>
          </p:cNvPr>
          <p:cNvGraphicFramePr>
            <a:graphicFrameLocks noGrp="1"/>
          </p:cNvGraphicFramePr>
          <p:nvPr>
            <p:ph idx="1"/>
            <p:extLst>
              <p:ext uri="{D42A27DB-BD31-4B8C-83A1-F6EECF244321}">
                <p14:modId xmlns:p14="http://schemas.microsoft.com/office/powerpoint/2010/main" val="4118465523"/>
              </p:ext>
            </p:extLst>
          </p:nvPr>
        </p:nvGraphicFramePr>
        <p:xfrm>
          <a:off x="3560064" y="1143000"/>
          <a:ext cx="8229600" cy="5947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16C5CE68-06B9-AF66-8A61-5ADC572E1553}"/>
              </a:ext>
            </a:extLst>
          </p:cNvPr>
          <p:cNvSpPr>
            <a:spLocks noGrp="1"/>
          </p:cNvSpPr>
          <p:nvPr>
            <p:ph type="title"/>
          </p:nvPr>
        </p:nvSpPr>
        <p:spPr/>
        <p:txBody>
          <a:bodyPr/>
          <a:lstStyle/>
          <a:p>
            <a:r>
              <a:rPr lang="en-US" dirty="0"/>
              <a:t>DECISION LEVEL #2- TREATMENT OF REVENUE AND EXPENSE</a:t>
            </a:r>
          </a:p>
        </p:txBody>
      </p:sp>
      <p:sp>
        <p:nvSpPr>
          <p:cNvPr id="4" name="Slide Number Placeholder 3">
            <a:extLst>
              <a:ext uri="{FF2B5EF4-FFF2-40B4-BE49-F238E27FC236}">
                <a16:creationId xmlns:a16="http://schemas.microsoft.com/office/drawing/2014/main" id="{80353629-4905-47D1-8AA9-2B3DD8458CEE}"/>
              </a:ext>
            </a:extLst>
          </p:cNvPr>
          <p:cNvSpPr>
            <a:spLocks noGrp="1"/>
          </p:cNvSpPr>
          <p:nvPr>
            <p:ph type="sldNum" sz="quarter" idx="12"/>
          </p:nvPr>
        </p:nvSpPr>
        <p:spPr/>
        <p:txBody>
          <a:bodyPr/>
          <a:lstStyle/>
          <a:p>
            <a:fld id="{2EF5B720-A4A1-FD49-AF98-E194DCD54D67}" type="slidenum">
              <a:rPr lang="en-US" smtClean="0"/>
              <a:t>8</a:t>
            </a:fld>
            <a:endParaRPr lang="en-US" dirty="0"/>
          </a:p>
        </p:txBody>
      </p:sp>
      <p:sp>
        <p:nvSpPr>
          <p:cNvPr id="2" name="TextBox 1">
            <a:extLst>
              <a:ext uri="{FF2B5EF4-FFF2-40B4-BE49-F238E27FC236}">
                <a16:creationId xmlns:a16="http://schemas.microsoft.com/office/drawing/2014/main" id="{DB3F113C-786E-E570-5FC5-DED608EAB2A3}"/>
              </a:ext>
            </a:extLst>
          </p:cNvPr>
          <p:cNvSpPr txBox="1"/>
          <p:nvPr/>
        </p:nvSpPr>
        <p:spPr>
          <a:xfrm>
            <a:off x="647700" y="3659716"/>
            <a:ext cx="3048000" cy="914400"/>
          </a:xfrm>
          <a:prstGeom prst="rect">
            <a:avLst/>
          </a:prstGeom>
          <a:noFill/>
          <a:ln>
            <a:solidFill>
              <a:schemeClr val="accent3"/>
            </a:solidFill>
          </a:ln>
        </p:spPr>
        <p:txBody>
          <a:bodyPr wrap="square" rtlCol="0">
            <a:spAutoFit/>
          </a:bodyPr>
          <a:lstStyle/>
          <a:p>
            <a:pPr algn="ctr"/>
            <a:r>
              <a:rPr lang="en-US" sz="1600" dirty="0">
                <a:latin typeface="Helvetica Neue Light" panose="02000403000000020004"/>
              </a:rPr>
              <a:t>Type of Model- Incremental, Incentive-Based, Performance-Based, Activity-Based, etc.</a:t>
            </a:r>
          </a:p>
        </p:txBody>
      </p:sp>
      <p:sp>
        <p:nvSpPr>
          <p:cNvPr id="6" name="TextBox 5">
            <a:extLst>
              <a:ext uri="{FF2B5EF4-FFF2-40B4-BE49-F238E27FC236}">
                <a16:creationId xmlns:a16="http://schemas.microsoft.com/office/drawing/2014/main" id="{054068B7-458C-DA48-72D9-4F85EA2EC6DB}"/>
              </a:ext>
            </a:extLst>
          </p:cNvPr>
          <p:cNvSpPr txBox="1"/>
          <p:nvPr/>
        </p:nvSpPr>
        <p:spPr>
          <a:xfrm>
            <a:off x="647700" y="5029200"/>
            <a:ext cx="3048000" cy="914400"/>
          </a:xfrm>
          <a:prstGeom prst="rect">
            <a:avLst/>
          </a:prstGeom>
          <a:noFill/>
          <a:ln>
            <a:solidFill>
              <a:schemeClr val="accent2"/>
            </a:solidFill>
          </a:ln>
        </p:spPr>
        <p:txBody>
          <a:bodyPr wrap="square" rtlCol="0" anchor="ctr">
            <a:spAutoFit/>
          </a:bodyPr>
          <a:lstStyle/>
          <a:p>
            <a:pPr algn="ctr"/>
            <a:r>
              <a:rPr lang="en-US" sz="1600" dirty="0">
                <a:latin typeface="Helvetica Neue Light" panose="02000403000000020004"/>
              </a:rPr>
              <a:t>Revenue Allocations, Indirect Costs, and University Funds</a:t>
            </a:r>
          </a:p>
        </p:txBody>
      </p:sp>
    </p:spTree>
    <p:extLst>
      <p:ext uri="{BB962C8B-B14F-4D97-AF65-F5344CB8AC3E}">
        <p14:creationId xmlns:p14="http://schemas.microsoft.com/office/powerpoint/2010/main" val="3330651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66997-BA00-17CD-A580-C0BC6F53ADB1}"/>
              </a:ext>
            </a:extLst>
          </p:cNvPr>
          <p:cNvSpPr>
            <a:spLocks noGrp="1"/>
          </p:cNvSpPr>
          <p:nvPr>
            <p:ph idx="1"/>
          </p:nvPr>
        </p:nvSpPr>
        <p:spPr/>
        <p:txBody>
          <a:bodyPr/>
          <a:lstStyle/>
          <a:p>
            <a:r>
              <a:rPr lang="en-US" dirty="0"/>
              <a:t>Once the committee has decided on the proposed treatment of the various revenue and expenses categories, metrics will need to be selected for each one</a:t>
            </a:r>
          </a:p>
          <a:p>
            <a:pPr lvl="2"/>
            <a:r>
              <a:rPr lang="en-US" dirty="0"/>
              <a:t>Current budget model allocates tuition revenue by a mix of credit hours of instruction (75%) and credit hours of record (25%)</a:t>
            </a:r>
          </a:p>
          <a:p>
            <a:pPr lvl="4"/>
            <a:r>
              <a:rPr lang="en-US" dirty="0"/>
              <a:t>This is two separate decisions- the metrics and the weights</a:t>
            </a:r>
          </a:p>
          <a:p>
            <a:pPr lvl="2"/>
            <a:r>
              <a:rPr lang="en-US" dirty="0"/>
              <a:t>Current budget model allocates campus-wide expenses through 7 cost pools, each with its own metrics and weighting</a:t>
            </a:r>
          </a:p>
        </p:txBody>
      </p:sp>
      <p:sp>
        <p:nvSpPr>
          <p:cNvPr id="3" name="Title 2">
            <a:extLst>
              <a:ext uri="{FF2B5EF4-FFF2-40B4-BE49-F238E27FC236}">
                <a16:creationId xmlns:a16="http://schemas.microsoft.com/office/drawing/2014/main" id="{6BA51656-A7FC-45F2-538C-1A051C09C499}"/>
              </a:ext>
            </a:extLst>
          </p:cNvPr>
          <p:cNvSpPr>
            <a:spLocks noGrp="1"/>
          </p:cNvSpPr>
          <p:nvPr>
            <p:ph type="title"/>
          </p:nvPr>
        </p:nvSpPr>
        <p:spPr/>
        <p:txBody>
          <a:bodyPr/>
          <a:lstStyle/>
          <a:p>
            <a:r>
              <a:rPr lang="en-US" dirty="0"/>
              <a:t>DECISION LEVEL #3- METRICS</a:t>
            </a:r>
          </a:p>
        </p:txBody>
      </p:sp>
      <p:sp>
        <p:nvSpPr>
          <p:cNvPr id="4" name="Slide Number Placeholder 3">
            <a:extLst>
              <a:ext uri="{FF2B5EF4-FFF2-40B4-BE49-F238E27FC236}">
                <a16:creationId xmlns:a16="http://schemas.microsoft.com/office/drawing/2014/main" id="{4CEB493B-8186-DF0E-34B6-8DB0CFC63EFC}"/>
              </a:ext>
            </a:extLst>
          </p:cNvPr>
          <p:cNvSpPr>
            <a:spLocks noGrp="1"/>
          </p:cNvSpPr>
          <p:nvPr>
            <p:ph type="sldNum" sz="quarter" idx="12"/>
          </p:nvPr>
        </p:nvSpPr>
        <p:spPr/>
        <p:txBody>
          <a:bodyPr/>
          <a:lstStyle/>
          <a:p>
            <a:fld id="{2EF5B720-A4A1-FD49-AF98-E194DCD54D67}" type="slidenum">
              <a:rPr lang="en-US" smtClean="0"/>
              <a:t>9</a:t>
            </a:fld>
            <a:endParaRPr lang="en-US" dirty="0"/>
          </a:p>
        </p:txBody>
      </p:sp>
    </p:spTree>
    <p:extLst>
      <p:ext uri="{BB962C8B-B14F-4D97-AF65-F5344CB8AC3E}">
        <p14:creationId xmlns:p14="http://schemas.microsoft.com/office/powerpoint/2010/main" val="1350997461"/>
      </p:ext>
    </p:extLst>
  </p:cSld>
  <p:clrMapOvr>
    <a:masterClrMapping/>
  </p:clrMapOvr>
</p:sld>
</file>

<file path=ppt/theme/theme1.xml><?xml version="1.0" encoding="utf-8"?>
<a:theme xmlns:a="http://schemas.openxmlformats.org/drawingml/2006/main" name="CU Denver Moments PPT Templates">
  <a:themeElements>
    <a:clrScheme name="CU Denver Moments Color Palette">
      <a:dk1>
        <a:srgbClr val="000000"/>
      </a:dk1>
      <a:lt1>
        <a:srgbClr val="FFFFFF"/>
      </a:lt1>
      <a:dk2>
        <a:srgbClr val="CFB87C"/>
      </a:dk2>
      <a:lt2>
        <a:srgbClr val="F1EAD8"/>
      </a:lt2>
      <a:accent1>
        <a:srgbClr val="CFB87C"/>
      </a:accent1>
      <a:accent2>
        <a:srgbClr val="28939D"/>
      </a:accent2>
      <a:accent3>
        <a:srgbClr val="244C59"/>
      </a:accent3>
      <a:accent4>
        <a:srgbClr val="A3A3A3"/>
      </a:accent4>
      <a:accent5>
        <a:srgbClr val="56595C"/>
      </a:accent5>
      <a:accent6>
        <a:srgbClr val="F1EAD8"/>
      </a:accent6>
      <a:hlink>
        <a:srgbClr val="244C59"/>
      </a:hlink>
      <a:folHlink>
        <a:srgbClr val="104D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20764ACD-4C26-E64A-8FDA-BCC432E93A67}"/>
    </a:ext>
  </a:extLst>
</a:theme>
</file>

<file path=ppt/theme/theme2.xml><?xml version="1.0" encoding="utf-8"?>
<a:theme xmlns:a="http://schemas.openxmlformats.org/drawingml/2006/main" name="Office Theme">
  <a:themeElements>
    <a:clrScheme name="CU Denver Moments Color Palette">
      <a:dk1>
        <a:srgbClr val="000000"/>
      </a:dk1>
      <a:lt1>
        <a:srgbClr val="FFFFFF"/>
      </a:lt1>
      <a:dk2>
        <a:srgbClr val="CFB87C"/>
      </a:dk2>
      <a:lt2>
        <a:srgbClr val="F1EAD8"/>
      </a:lt2>
      <a:accent1>
        <a:srgbClr val="000000"/>
      </a:accent1>
      <a:accent2>
        <a:srgbClr val="28939D"/>
      </a:accent2>
      <a:accent3>
        <a:srgbClr val="244C59"/>
      </a:accent3>
      <a:accent4>
        <a:srgbClr val="F87C56"/>
      </a:accent4>
      <a:accent5>
        <a:srgbClr val="E35105"/>
      </a:accent5>
      <a:accent6>
        <a:srgbClr val="A6093C"/>
      </a:accent6>
      <a:hlink>
        <a:srgbClr val="244C59"/>
      </a:hlink>
      <a:folHlink>
        <a:srgbClr val="104D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464A8A6D-0E2A-F34E-B763-AD640F818C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B3DEA8C7A8F44AAFC2F7C82AB6F48" ma:contentTypeVersion="6" ma:contentTypeDescription="Create a new document." ma:contentTypeScope="" ma:versionID="2e2cce4e94577f1123cb11f96482abc2">
  <xsd:schema xmlns:xsd="http://www.w3.org/2001/XMLSchema" xmlns:xs="http://www.w3.org/2001/XMLSchema" xmlns:p="http://schemas.microsoft.com/office/2006/metadata/properties" xmlns:ns2="cc6375ac-b81c-4ed8-a446-7bbf27d82636" xmlns:ns3="4de0c387-5700-4942-8622-fc245635cfa6" targetNamespace="http://schemas.microsoft.com/office/2006/metadata/properties" ma:root="true" ma:fieldsID="4df49119629e072a7a94ee192e86db3b" ns2:_="" ns3:_="">
    <xsd:import namespace="cc6375ac-b81c-4ed8-a446-7bbf27d82636"/>
    <xsd:import namespace="4de0c387-5700-4942-8622-fc245635cfa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6375ac-b81c-4ed8-a446-7bbf27d826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e0c387-5700-4942-8622-fc245635cf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E540E5-6DCE-413F-AAC5-B5C59BF0A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6375ac-b81c-4ed8-a446-7bbf27d82636"/>
    <ds:schemaRef ds:uri="4de0c387-5700-4942-8622-fc245635c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A31BE3-453A-468D-8A93-C17CDF838B3E}">
  <ds:schemaRefs>
    <ds:schemaRef ds:uri="http://schemas.openxmlformats.org/package/2006/metadata/core-properties"/>
    <ds:schemaRef ds:uri="4de0c387-5700-4942-8622-fc245635cfa6"/>
    <ds:schemaRef ds:uri="http://purl.org/dc/dcmitype/"/>
    <ds:schemaRef ds:uri="http://purl.org/dc/terms/"/>
    <ds:schemaRef ds:uri="cc6375ac-b81c-4ed8-a446-7bbf27d82636"/>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6E193D2E-E0B7-45D2-B277-863B7A4854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01_CU Denver_PPT Template_Helvetica</Template>
  <TotalTime>44187</TotalTime>
  <Words>1277</Words>
  <Application>Microsoft Office PowerPoint</Application>
  <PresentationFormat>Widescreen</PresentationFormat>
  <Paragraphs>155</Paragraphs>
  <Slides>17</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Calibri Light</vt:lpstr>
      <vt:lpstr>Helvetica Neue</vt:lpstr>
      <vt:lpstr>HELVETICA NEUE CONDENSED</vt:lpstr>
      <vt:lpstr>Helvetica Neue Condensed Black</vt:lpstr>
      <vt:lpstr>Helvetica Neue Light</vt:lpstr>
      <vt:lpstr>CU Denver Moments PPT Templates</vt:lpstr>
      <vt:lpstr>Office Theme</vt:lpstr>
      <vt:lpstr>PowerPoint Presentation</vt:lpstr>
      <vt:lpstr>AGENDA</vt:lpstr>
      <vt:lpstr>RECAP FROM LOCAL LEARNING SESSIONS</vt:lpstr>
      <vt:lpstr>What did you hear in your local sessions?</vt:lpstr>
      <vt:lpstr>PowerPoint Presentation</vt:lpstr>
      <vt:lpstr>DECISION LEVEL #1- MODEL TYPE</vt:lpstr>
      <vt:lpstr>DECISION POINTS</vt:lpstr>
      <vt:lpstr>DECISION LEVEL #2- TREATMENT OF REVENUE AND EXPENSE</vt:lpstr>
      <vt:lpstr>DECISION LEVEL #3- METRICS</vt:lpstr>
      <vt:lpstr>DECISION LEVEL #3- METRICS ON ALLOCATED POOLS</vt:lpstr>
      <vt:lpstr>HOW DO WE WANT TO MAKE DECISIONS?</vt:lpstr>
      <vt:lpstr>DECISION #1- WHAT TYPE OF MODEL IS BARC RECOMMENDING?</vt:lpstr>
      <vt:lpstr>MODEL TYPES</vt:lpstr>
      <vt:lpstr>BUDGET MODELS IN HIGHER EDUCATION</vt:lpstr>
      <vt:lpstr>INCENTIVE-BASED BUDGET MODELS</vt:lpstr>
      <vt:lpstr>KEY MESSAGES FROM SESSION #5</vt:lpstr>
      <vt:lpstr>WHAT ARE THE KEY MESSAGES FROM THIS SESSION?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INSTRUCTIONS &amp; EXAMPLE LAYOUTS</dc:title>
  <dc:creator>St Peter, Jennifer</dc:creator>
  <cp:lastModifiedBy>St Peter, Jennifer</cp:lastModifiedBy>
  <cp:revision>76</cp:revision>
  <cp:lastPrinted>2024-10-10T20:28:00Z</cp:lastPrinted>
  <dcterms:created xsi:type="dcterms:W3CDTF">2024-02-08T16:17:30Z</dcterms:created>
  <dcterms:modified xsi:type="dcterms:W3CDTF">2024-11-11T23:13:26Z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0x01010079FB3DEA8C7A8F44AAFC2F7C82AB6F48</vt:lpwstr>
  </property>
</Properties>
</file>