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60" r:id="rId5"/>
  </p:sldMasterIdLst>
  <p:notesMasterIdLst>
    <p:notesMasterId r:id="rId26"/>
  </p:notesMasterIdLst>
  <p:handoutMasterIdLst>
    <p:handoutMasterId r:id="rId27"/>
  </p:handoutMasterIdLst>
  <p:sldIdLst>
    <p:sldId id="312" r:id="rId6"/>
    <p:sldId id="313" r:id="rId7"/>
    <p:sldId id="319" r:id="rId8"/>
    <p:sldId id="315" r:id="rId9"/>
    <p:sldId id="375" r:id="rId10"/>
    <p:sldId id="376" r:id="rId11"/>
    <p:sldId id="377" r:id="rId12"/>
    <p:sldId id="379" r:id="rId13"/>
    <p:sldId id="378" r:id="rId14"/>
    <p:sldId id="380" r:id="rId15"/>
    <p:sldId id="341" r:id="rId16"/>
    <p:sldId id="345" r:id="rId17"/>
    <p:sldId id="360" r:id="rId18"/>
    <p:sldId id="363" r:id="rId19"/>
    <p:sldId id="361" r:id="rId20"/>
    <p:sldId id="364" r:id="rId21"/>
    <p:sldId id="362" r:id="rId22"/>
    <p:sldId id="365" r:id="rId23"/>
    <p:sldId id="331" r:id="rId24"/>
    <p:sldId id="340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0E95BD-AD63-4DFF-9CE5-0BCDA6EB6555}">
          <p14:sldIdLst>
            <p14:sldId id="312"/>
            <p14:sldId id="313"/>
            <p14:sldId id="319"/>
            <p14:sldId id="315"/>
            <p14:sldId id="375"/>
            <p14:sldId id="376"/>
            <p14:sldId id="377"/>
            <p14:sldId id="379"/>
            <p14:sldId id="378"/>
            <p14:sldId id="380"/>
            <p14:sldId id="341"/>
            <p14:sldId id="345"/>
            <p14:sldId id="360"/>
            <p14:sldId id="363"/>
            <p14:sldId id="361"/>
            <p14:sldId id="364"/>
            <p14:sldId id="362"/>
            <p14:sldId id="365"/>
            <p14:sldId id="331"/>
            <p14:sldId id="3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227D41-9803-2193-D96E-ADE26D4F5FDC}" name="Sherman, Ann" initials="AS" userId="S::ann.sherman@ucdenver.edu::53b96c9b-604e-4d43-a5e7-074229ca43d7" providerId="AD"/>
  <p188:author id="{6F53F595-CBC0-0E0B-5CE1-F9A2E16BF9A8}" name="St Peter, Jennifer" initials="JS" userId="S::jennifer.stpeter@ucdenver.edu::502615b6-271e-42a1-9de3-27b8d8c93b08" providerId="AD"/>
  <p188:author id="{CBE4FEA6-FA4D-AC64-E798-3AC1C2047051}" name="McGuire, Amy" initials="AM" userId="S::amy.k.mcguire@ucdenver.edu::45e31674-36dd-4323-ba0a-7419e40a68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67" autoAdjust="0"/>
  </p:normalViewPr>
  <p:slideViewPr>
    <p:cSldViewPr>
      <p:cViewPr varScale="1">
        <p:scale>
          <a:sx n="95" d="100"/>
          <a:sy n="95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0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peterj\Downloads\Higher%20Education%20Budget%20Models_October%2022,%202024_19.2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Principal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'P1'!$B$12</c:f>
              <c:strCache>
                <c:ptCount val="1"/>
                <c:pt idx="0">
                  <c:v>Count of 0s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'P1'!$A$13:$A$20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'P1'!$B$13:$B$20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0C-452B-9145-9915D3E939EA}"/>
            </c:ext>
          </c:extLst>
        </c:ser>
        <c:ser>
          <c:idx val="1"/>
          <c:order val="1"/>
          <c:tx>
            <c:strRef>
              <c:f>'P1'!$C$12</c:f>
              <c:strCache>
                <c:ptCount val="1"/>
                <c:pt idx="0">
                  <c:v>Count of 1s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'P1'!$A$13:$A$20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'P1'!$C$13:$C$20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0C-452B-9145-9915D3E939EA}"/>
            </c:ext>
          </c:extLst>
        </c:ser>
        <c:ser>
          <c:idx val="2"/>
          <c:order val="2"/>
          <c:tx>
            <c:strRef>
              <c:f>'P1'!$D$12</c:f>
              <c:strCache>
                <c:ptCount val="1"/>
                <c:pt idx="0">
                  <c:v>Count of 2s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'P1'!$A$13:$A$20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'P1'!$D$13:$D$20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0C-452B-9145-9915D3E939EA}"/>
            </c:ext>
          </c:extLst>
        </c:ser>
        <c:ser>
          <c:idx val="3"/>
          <c:order val="3"/>
          <c:tx>
            <c:strRef>
              <c:f>'P1'!$E$12</c:f>
              <c:strCache>
                <c:ptCount val="1"/>
                <c:pt idx="0">
                  <c:v>Count of 3s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'P1'!$A$13:$A$20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'P1'!$E$13:$E$20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3</c:v>
                </c:pt>
                <c:pt idx="3">
                  <c:v>7</c:v>
                </c:pt>
                <c:pt idx="4">
                  <c:v>6</c:v>
                </c:pt>
                <c:pt idx="5">
                  <c:v>9</c:v>
                </c:pt>
                <c:pt idx="6">
                  <c:v>7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0C-452B-9145-9915D3E939EA}"/>
            </c:ext>
          </c:extLst>
        </c:ser>
        <c:ser>
          <c:idx val="4"/>
          <c:order val="4"/>
          <c:tx>
            <c:strRef>
              <c:f>'P1'!$F$12</c:f>
              <c:strCache>
                <c:ptCount val="1"/>
                <c:pt idx="0">
                  <c:v>Count of 4s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'P1'!$A$13:$A$20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'P1'!$F$13:$F$20</c:f>
              <c:numCache>
                <c:formatCode>General</c:formatCode>
                <c:ptCount val="8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0C-452B-9145-9915D3E93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4307136"/>
        <c:axId val="1624305216"/>
      </c:barChart>
      <c:catAx>
        <c:axId val="162430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624305216"/>
        <c:crosses val="autoZero"/>
        <c:auto val="1"/>
        <c:lblAlgn val="ctr"/>
        <c:lblOffset val="100"/>
        <c:noMultiLvlLbl val="0"/>
      </c:catAx>
      <c:valAx>
        <c:axId val="162430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62430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Principal 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'P2'!$B$12</c:f>
              <c:strCache>
                <c:ptCount val="1"/>
                <c:pt idx="0">
                  <c:v>Count of 0s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'P2'!$A$13:$A$20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'P2'!$B$13:$B$20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7-4482-9567-80F09BA22A65}"/>
            </c:ext>
          </c:extLst>
        </c:ser>
        <c:ser>
          <c:idx val="1"/>
          <c:order val="1"/>
          <c:tx>
            <c:strRef>
              <c:f>'P2'!$C$12</c:f>
              <c:strCache>
                <c:ptCount val="1"/>
                <c:pt idx="0">
                  <c:v>Count of 1s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'P2'!$A$13:$A$20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'P2'!$C$13:$C$20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E7-4482-9567-80F09BA22A65}"/>
            </c:ext>
          </c:extLst>
        </c:ser>
        <c:ser>
          <c:idx val="2"/>
          <c:order val="2"/>
          <c:tx>
            <c:strRef>
              <c:f>'P2'!$D$12</c:f>
              <c:strCache>
                <c:ptCount val="1"/>
                <c:pt idx="0">
                  <c:v>Count of 2s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'P2'!$A$13:$A$20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'P2'!$D$13:$D$20</c:f>
              <c:numCache>
                <c:formatCode>General</c:formatCode>
                <c:ptCount val="8"/>
                <c:pt idx="0">
                  <c:v>3</c:v>
                </c:pt>
                <c:pt idx="1">
                  <c:v>1</c:v>
                </c:pt>
                <c:pt idx="2">
                  <c:v>4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3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E7-4482-9567-80F09BA22A65}"/>
            </c:ext>
          </c:extLst>
        </c:ser>
        <c:ser>
          <c:idx val="3"/>
          <c:order val="3"/>
          <c:tx>
            <c:strRef>
              <c:f>'P2'!$E$12</c:f>
              <c:strCache>
                <c:ptCount val="1"/>
                <c:pt idx="0">
                  <c:v>Count of 3s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'P2'!$A$13:$A$20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'P2'!$E$13:$E$20</c:f>
              <c:numCache>
                <c:formatCode>General</c:formatCode>
                <c:ptCount val="8"/>
                <c:pt idx="0">
                  <c:v>5</c:v>
                </c:pt>
                <c:pt idx="1">
                  <c:v>7</c:v>
                </c:pt>
                <c:pt idx="2">
                  <c:v>4</c:v>
                </c:pt>
                <c:pt idx="3">
                  <c:v>6</c:v>
                </c:pt>
                <c:pt idx="4">
                  <c:v>5</c:v>
                </c:pt>
                <c:pt idx="5">
                  <c:v>9</c:v>
                </c:pt>
                <c:pt idx="6">
                  <c:v>7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E7-4482-9567-80F09BA22A65}"/>
            </c:ext>
          </c:extLst>
        </c:ser>
        <c:ser>
          <c:idx val="4"/>
          <c:order val="4"/>
          <c:tx>
            <c:strRef>
              <c:f>'P2'!$F$12</c:f>
              <c:strCache>
                <c:ptCount val="1"/>
                <c:pt idx="0">
                  <c:v>Count of 4s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'P2'!$A$13:$A$20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'P2'!$F$13:$F$20</c:f>
              <c:numCache>
                <c:formatCode>General</c:formatCode>
                <c:ptCount val="8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E7-4482-9567-80F09BA22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725375"/>
        <c:axId val="360722015"/>
      </c:barChart>
      <c:catAx>
        <c:axId val="36072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360722015"/>
        <c:crosses val="autoZero"/>
        <c:auto val="1"/>
        <c:lblAlgn val="ctr"/>
        <c:lblOffset val="100"/>
        <c:noMultiLvlLbl val="0"/>
      </c:catAx>
      <c:valAx>
        <c:axId val="360722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36072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Principal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'P3'!$B$12</c:f>
              <c:strCache>
                <c:ptCount val="1"/>
                <c:pt idx="0">
                  <c:v>Count of 0s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'P3'!$A$13:$A$20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'P3'!$B$13:$B$20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6B-4A28-83B0-6DB61465B5A8}"/>
            </c:ext>
          </c:extLst>
        </c:ser>
        <c:ser>
          <c:idx val="1"/>
          <c:order val="1"/>
          <c:tx>
            <c:strRef>
              <c:f>'P3'!$C$12</c:f>
              <c:strCache>
                <c:ptCount val="1"/>
                <c:pt idx="0">
                  <c:v>Count of 1s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'P3'!$A$13:$A$20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'P3'!$C$13:$C$20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6B-4A28-83B0-6DB61465B5A8}"/>
            </c:ext>
          </c:extLst>
        </c:ser>
        <c:ser>
          <c:idx val="2"/>
          <c:order val="2"/>
          <c:tx>
            <c:strRef>
              <c:f>'P3'!$D$12</c:f>
              <c:strCache>
                <c:ptCount val="1"/>
                <c:pt idx="0">
                  <c:v>Count of 2s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'P3'!$A$13:$A$20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'P3'!$D$13:$D$20</c:f>
              <c:numCache>
                <c:formatCode>General</c:formatCode>
                <c:ptCount val="8"/>
                <c:pt idx="0">
                  <c:v>7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6</c:v>
                </c:pt>
                <c:pt idx="6">
                  <c:v>5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6B-4A28-83B0-6DB61465B5A8}"/>
            </c:ext>
          </c:extLst>
        </c:ser>
        <c:ser>
          <c:idx val="3"/>
          <c:order val="3"/>
          <c:tx>
            <c:strRef>
              <c:f>'P3'!$E$12</c:f>
              <c:strCache>
                <c:ptCount val="1"/>
                <c:pt idx="0">
                  <c:v>Count of 3s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'P3'!$A$13:$A$20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'P3'!$E$13:$E$20</c:f>
              <c:numCache>
                <c:formatCode>General</c:formatCode>
                <c:ptCount val="8"/>
                <c:pt idx="0">
                  <c:v>2</c:v>
                </c:pt>
                <c:pt idx="1">
                  <c:v>8</c:v>
                </c:pt>
                <c:pt idx="2">
                  <c:v>3</c:v>
                </c:pt>
                <c:pt idx="3">
                  <c:v>6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6B-4A28-83B0-6DB61465B5A8}"/>
            </c:ext>
          </c:extLst>
        </c:ser>
        <c:ser>
          <c:idx val="4"/>
          <c:order val="4"/>
          <c:tx>
            <c:strRef>
              <c:f>'P3'!$F$12</c:f>
              <c:strCache>
                <c:ptCount val="1"/>
                <c:pt idx="0">
                  <c:v>Count of 4s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'P3'!$A$13:$A$20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'P3'!$F$13:$F$20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6B-4A28-83B0-6DB61465B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752735"/>
        <c:axId val="360732575"/>
      </c:barChart>
      <c:catAx>
        <c:axId val="360752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360732575"/>
        <c:crosses val="autoZero"/>
        <c:auto val="1"/>
        <c:lblAlgn val="ctr"/>
        <c:lblOffset val="100"/>
        <c:noMultiLvlLbl val="0"/>
      </c:catAx>
      <c:valAx>
        <c:axId val="360732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360752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Principal 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'P4'!$B$12</c:f>
              <c:strCache>
                <c:ptCount val="1"/>
                <c:pt idx="0">
                  <c:v>Count of 0s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'P4'!$A$13:$A$20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'P4'!$B$13:$B$20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3-4FB3-B314-47FA3255B664}"/>
            </c:ext>
          </c:extLst>
        </c:ser>
        <c:ser>
          <c:idx val="1"/>
          <c:order val="1"/>
          <c:tx>
            <c:strRef>
              <c:f>'P4'!$C$12</c:f>
              <c:strCache>
                <c:ptCount val="1"/>
                <c:pt idx="0">
                  <c:v>Count of 1s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'P4'!$A$13:$A$20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'P4'!$C$13:$C$20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3-4FB3-B314-47FA3255B664}"/>
            </c:ext>
          </c:extLst>
        </c:ser>
        <c:ser>
          <c:idx val="2"/>
          <c:order val="2"/>
          <c:tx>
            <c:strRef>
              <c:f>'P4'!$D$12</c:f>
              <c:strCache>
                <c:ptCount val="1"/>
                <c:pt idx="0">
                  <c:v>Count of 2s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'P4'!$A$13:$A$20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'P4'!$D$13:$D$20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0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F3-4FB3-B314-47FA3255B664}"/>
            </c:ext>
          </c:extLst>
        </c:ser>
        <c:ser>
          <c:idx val="3"/>
          <c:order val="3"/>
          <c:tx>
            <c:strRef>
              <c:f>'P4'!$E$12</c:f>
              <c:strCache>
                <c:ptCount val="1"/>
                <c:pt idx="0">
                  <c:v>Count of 3s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'P4'!$A$13:$A$20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'P4'!$E$13:$E$20</c:f>
              <c:numCache>
                <c:formatCode>General</c:formatCode>
                <c:ptCount val="8"/>
                <c:pt idx="0">
                  <c:v>2</c:v>
                </c:pt>
                <c:pt idx="1">
                  <c:v>1</c:v>
                </c:pt>
                <c:pt idx="2">
                  <c:v>5</c:v>
                </c:pt>
                <c:pt idx="3">
                  <c:v>7</c:v>
                </c:pt>
                <c:pt idx="4">
                  <c:v>6</c:v>
                </c:pt>
                <c:pt idx="5">
                  <c:v>7</c:v>
                </c:pt>
                <c:pt idx="6">
                  <c:v>6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F3-4FB3-B314-47FA3255B664}"/>
            </c:ext>
          </c:extLst>
        </c:ser>
        <c:ser>
          <c:idx val="4"/>
          <c:order val="4"/>
          <c:tx>
            <c:strRef>
              <c:f>'P4'!$F$12</c:f>
              <c:strCache>
                <c:ptCount val="1"/>
                <c:pt idx="0">
                  <c:v>Count of 4s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'P4'!$A$13:$A$20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'P4'!$F$13:$F$20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F3-4FB3-B314-47FA3255B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743135"/>
        <c:axId val="360757535"/>
      </c:barChart>
      <c:catAx>
        <c:axId val="360743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360757535"/>
        <c:crosses val="autoZero"/>
        <c:auto val="1"/>
        <c:lblAlgn val="ctr"/>
        <c:lblOffset val="100"/>
        <c:noMultiLvlLbl val="0"/>
      </c:catAx>
      <c:valAx>
        <c:axId val="36075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360743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Principal 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'P5'!$B$12</c:f>
              <c:strCache>
                <c:ptCount val="1"/>
                <c:pt idx="0">
                  <c:v>Count of 0s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'P5'!$A$13:$A$20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'P5'!$B$13:$B$20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4-4FFE-BDF6-3A129D730977}"/>
            </c:ext>
          </c:extLst>
        </c:ser>
        <c:ser>
          <c:idx val="1"/>
          <c:order val="1"/>
          <c:tx>
            <c:strRef>
              <c:f>'P5'!$C$12</c:f>
              <c:strCache>
                <c:ptCount val="1"/>
                <c:pt idx="0">
                  <c:v>Count of 1s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'P5'!$A$13:$A$20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'P5'!$C$13:$C$20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D4-4FFE-BDF6-3A129D730977}"/>
            </c:ext>
          </c:extLst>
        </c:ser>
        <c:ser>
          <c:idx val="2"/>
          <c:order val="2"/>
          <c:tx>
            <c:strRef>
              <c:f>'P5'!$D$12</c:f>
              <c:strCache>
                <c:ptCount val="1"/>
                <c:pt idx="0">
                  <c:v>Count of 2s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'P5'!$A$13:$A$20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'P5'!$D$13:$D$20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D4-4FFE-BDF6-3A129D730977}"/>
            </c:ext>
          </c:extLst>
        </c:ser>
        <c:ser>
          <c:idx val="3"/>
          <c:order val="3"/>
          <c:tx>
            <c:strRef>
              <c:f>'P5'!$E$12</c:f>
              <c:strCache>
                <c:ptCount val="1"/>
                <c:pt idx="0">
                  <c:v>Count of 3s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'P5'!$A$13:$A$20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'P5'!$E$13:$E$20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5</c:v>
                </c:pt>
                <c:pt idx="4">
                  <c:v>4</c:v>
                </c:pt>
                <c:pt idx="5">
                  <c:v>8</c:v>
                </c:pt>
                <c:pt idx="6">
                  <c:v>6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D4-4FFE-BDF6-3A129D730977}"/>
            </c:ext>
          </c:extLst>
        </c:ser>
        <c:ser>
          <c:idx val="4"/>
          <c:order val="4"/>
          <c:tx>
            <c:strRef>
              <c:f>'P5'!$F$12</c:f>
              <c:strCache>
                <c:ptCount val="1"/>
                <c:pt idx="0">
                  <c:v>Count of 4s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'P5'!$A$13:$A$20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'P5'!$F$13:$F$20</c:f>
              <c:numCache>
                <c:formatCode>General</c:formatCode>
                <c:ptCount val="8"/>
                <c:pt idx="0">
                  <c:v>0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D4-4FFE-BDF6-3A129D7309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739295"/>
        <c:axId val="360729695"/>
      </c:barChart>
      <c:catAx>
        <c:axId val="360739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360729695"/>
        <c:crosses val="autoZero"/>
        <c:auto val="1"/>
        <c:lblAlgn val="ctr"/>
        <c:lblOffset val="100"/>
        <c:noMultiLvlLbl val="0"/>
      </c:catAx>
      <c:valAx>
        <c:axId val="360729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360739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Overall Averages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5"/>
          <c:order val="5"/>
          <c:tx>
            <c:strRef>
              <c:f>Summary!$G$31</c:f>
              <c:strCache>
                <c:ptCount val="1"/>
                <c:pt idx="0">
                  <c:v>Overall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Summary!$A$32:$A$39</c:f>
              <c:strCache>
                <c:ptCount val="8"/>
                <c:pt idx="0">
                  <c:v>Centralized Budgeting</c:v>
                </c:pt>
                <c:pt idx="1">
                  <c:v>Incremental Budgeting</c:v>
                </c:pt>
                <c:pt idx="2">
                  <c:v>Zero-Based Budgeting (ZBB)</c:v>
                </c:pt>
                <c:pt idx="3">
                  <c:v>Performance-Based Budgeting (PBB)</c:v>
                </c:pt>
                <c:pt idx="4">
                  <c:v>Activity-Based Budgeting (ABB)</c:v>
                </c:pt>
                <c:pt idx="5">
                  <c:v>Contemporary Decentralized Budgeting</c:v>
                </c:pt>
                <c:pt idx="6">
                  <c:v>Responsibility Center Management (RCM)</c:v>
                </c:pt>
                <c:pt idx="7">
                  <c:v>Each Tub on its Own Bottom (ETOB)</c:v>
                </c:pt>
              </c:strCache>
            </c:strRef>
          </c:cat>
          <c:val>
            <c:numRef>
              <c:f>Summary!$G$32:$G$39</c:f>
              <c:numCache>
                <c:formatCode>0.0</c:formatCode>
                <c:ptCount val="8"/>
                <c:pt idx="0">
                  <c:v>2.1333333333333333</c:v>
                </c:pt>
                <c:pt idx="1">
                  <c:v>2.333333333333333</c:v>
                </c:pt>
                <c:pt idx="2">
                  <c:v>2.1833333333333331</c:v>
                </c:pt>
                <c:pt idx="3">
                  <c:v>2.9</c:v>
                </c:pt>
                <c:pt idx="4">
                  <c:v>2.2666666666666666</c:v>
                </c:pt>
                <c:pt idx="5">
                  <c:v>2.75</c:v>
                </c:pt>
                <c:pt idx="6">
                  <c:v>2.6666666666666665</c:v>
                </c:pt>
                <c:pt idx="7">
                  <c:v>1.8166666666666664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22-45F8-9D35-F8862E1D2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-30"/>
        <c:axId val="870061575"/>
        <c:axId val="10957434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Summary!$B$31</c15:sqref>
                        </c15:formulaRef>
                      </c:ext>
                    </c:extLst>
                    <c:strCache>
                      <c:ptCount val="1"/>
                      <c:pt idx="0">
                        <c:v>Principle 1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Summary!$B$32:$B$39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2.5833333333333335</c:v>
                      </c:pt>
                      <c:pt idx="1">
                        <c:v>2.1666666666666665</c:v>
                      </c:pt>
                      <c:pt idx="2">
                        <c:v>2.3333333333333335</c:v>
                      </c:pt>
                      <c:pt idx="3">
                        <c:v>2.8333333333333335</c:v>
                      </c:pt>
                      <c:pt idx="4">
                        <c:v>2.3333333333333335</c:v>
                      </c:pt>
                      <c:pt idx="5">
                        <c:v>2.8333333333333335</c:v>
                      </c:pt>
                      <c:pt idx="6">
                        <c:v>2.6666666666666665</c:v>
                      </c:pt>
                      <c:pt idx="7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422-45F8-9D35-F8862E1D220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Summary!$C$31</c15:sqref>
                        </c15:formulaRef>
                      </c:ext>
                    </c:extLst>
                    <c:strCache>
                      <c:ptCount val="1"/>
                      <c:pt idx="0">
                        <c:v>Principle 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Summary!$C$32:$C$39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2.5833333333333335</c:v>
                      </c:pt>
                      <c:pt idx="1">
                        <c:v>2.5</c:v>
                      </c:pt>
                      <c:pt idx="2">
                        <c:v>1.9166666666666667</c:v>
                      </c:pt>
                      <c:pt idx="3">
                        <c:v>3</c:v>
                      </c:pt>
                      <c:pt idx="4">
                        <c:v>1.8333333333333333</c:v>
                      </c:pt>
                      <c:pt idx="5">
                        <c:v>2.8333333333333335</c:v>
                      </c:pt>
                      <c:pt idx="6">
                        <c:v>2.6666666666666665</c:v>
                      </c:pt>
                      <c:pt idx="7">
                        <c:v>1.5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422-45F8-9D35-F8862E1D220A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Summary!$D$31</c15:sqref>
                        </c15:formulaRef>
                      </c:ext>
                    </c:extLst>
                    <c:strCache>
                      <c:ptCount val="1"/>
                      <c:pt idx="0">
                        <c:v>Principle 3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Summary!$D$32:$D$39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2</c:v>
                      </c:pt>
                      <c:pt idx="1">
                        <c:v>3.1666666666666665</c:v>
                      </c:pt>
                      <c:pt idx="2">
                        <c:v>2.5</c:v>
                      </c:pt>
                      <c:pt idx="3">
                        <c:v>2.6666666666666665</c:v>
                      </c:pt>
                      <c:pt idx="4">
                        <c:v>2.6666666666666665</c:v>
                      </c:pt>
                      <c:pt idx="5">
                        <c:v>2.5833333333333335</c:v>
                      </c:pt>
                      <c:pt idx="6">
                        <c:v>2.75</c:v>
                      </c:pt>
                      <c:pt idx="7">
                        <c:v>2.9166666666666665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422-45F8-9D35-F8862E1D220A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Summary!$E$31</c15:sqref>
                        </c15:formulaRef>
                      </c:ext>
                    </c:extLst>
                    <c:strCache>
                      <c:ptCount val="1"/>
                      <c:pt idx="0">
                        <c:v>Principle 4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Summary!$E$32:$E$39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1.8333333333333333</c:v>
                      </c:pt>
                      <c:pt idx="1">
                        <c:v>1.25</c:v>
                      </c:pt>
                      <c:pt idx="2">
                        <c:v>2.5</c:v>
                      </c:pt>
                      <c:pt idx="3">
                        <c:v>3.4166666666666665</c:v>
                      </c:pt>
                      <c:pt idx="4">
                        <c:v>2.6666666666666665</c:v>
                      </c:pt>
                      <c:pt idx="5">
                        <c:v>2.9166666666666665</c:v>
                      </c:pt>
                      <c:pt idx="6">
                        <c:v>3.0833333333333335</c:v>
                      </c:pt>
                      <c:pt idx="7">
                        <c:v>2.5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422-45F8-9D35-F8862E1D220A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Summary!$F$31</c15:sqref>
                        </c15:formulaRef>
                      </c:ext>
                    </c:extLst>
                    <c:strCache>
                      <c:ptCount val="1"/>
                      <c:pt idx="0">
                        <c:v>Principle 5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Summary!$A$32:$A$39</c15:sqref>
                        </c15:formulaRef>
                      </c:ext>
                    </c:extLst>
                    <c:strCache>
                      <c:ptCount val="8"/>
                      <c:pt idx="0">
                        <c:v>Centralized Budgeting</c:v>
                      </c:pt>
                      <c:pt idx="1">
                        <c:v>Incremental Budgeting</c:v>
                      </c:pt>
                      <c:pt idx="2">
                        <c:v>Zero-Based Budgeting (ZBB)</c:v>
                      </c:pt>
                      <c:pt idx="3">
                        <c:v>Performance-Based Budgeting (PBB)</c:v>
                      </c:pt>
                      <c:pt idx="4">
                        <c:v>Activity-Based Budgeting (ABB)</c:v>
                      </c:pt>
                      <c:pt idx="5">
                        <c:v>Contemporary Decentralized Budgeting</c:v>
                      </c:pt>
                      <c:pt idx="6">
                        <c:v>Responsibility Center Management (RCM)</c:v>
                      </c:pt>
                      <c:pt idx="7">
                        <c:v>Each Tub on its Own Bottom (ETOB)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Summary!$F$32:$F$39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1.6666666666666667</c:v>
                      </c:pt>
                      <c:pt idx="1">
                        <c:v>2.5833333333333335</c:v>
                      </c:pt>
                      <c:pt idx="2">
                        <c:v>1.6666666666666667</c:v>
                      </c:pt>
                      <c:pt idx="3">
                        <c:v>2.5833333333333335</c:v>
                      </c:pt>
                      <c:pt idx="4">
                        <c:v>1.8333333333333333</c:v>
                      </c:pt>
                      <c:pt idx="5">
                        <c:v>2.5833333333333335</c:v>
                      </c:pt>
                      <c:pt idx="6">
                        <c:v>2.1666666666666665</c:v>
                      </c:pt>
                      <c:pt idx="7">
                        <c:v>1.1666666666666667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422-45F8-9D35-F8862E1D220A}"/>
                  </c:ext>
                </c:extLst>
              </c15:ser>
            </c15:filteredBarSeries>
          </c:ext>
        </c:extLst>
      </c:barChart>
      <c:catAx>
        <c:axId val="870061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095743496"/>
        <c:crosses val="autoZero"/>
        <c:auto val="1"/>
        <c:lblAlgn val="ctr"/>
        <c:lblOffset val="100"/>
        <c:noMultiLvlLbl val="0"/>
      </c:catAx>
      <c:valAx>
        <c:axId val="1095743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870061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Recommend To Move Forward With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Summary!$B$11</c:f>
              <c:strCache>
                <c:ptCount val="1"/>
                <c:pt idx="0">
                  <c:v>Count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Summary!$A$12:$A$16</c:f>
              <c:strCache>
                <c:ptCount val="5"/>
                <c:pt idx="0">
                  <c:v>Contemporary Decentralized Budgeting</c:v>
                </c:pt>
                <c:pt idx="1">
                  <c:v>Performance-Based Budgeting (PBB)</c:v>
                </c:pt>
                <c:pt idx="2">
                  <c:v>Zero-Based Budgeting (ZBB)</c:v>
                </c:pt>
                <c:pt idx="3">
                  <c:v>Responsibility Center Management (RCM)</c:v>
                </c:pt>
                <c:pt idx="4">
                  <c:v>Activity-Based Budgeting (ABB)</c:v>
                </c:pt>
              </c:strCache>
            </c:strRef>
          </c:cat>
          <c:val>
            <c:numRef>
              <c:f>Summary!$B$12:$B$16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9-4F7E-A951-FEF24FE13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9543559"/>
        <c:axId val="1379590663"/>
      </c:barChart>
      <c:catAx>
        <c:axId val="1379543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379590663"/>
        <c:crosses val="autoZero"/>
        <c:auto val="1"/>
        <c:lblAlgn val="ctr"/>
        <c:lblOffset val="100"/>
        <c:noMultiLvlLbl val="0"/>
      </c:catAx>
      <c:valAx>
        <c:axId val="1379590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379543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Aligns with Principles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Summary!$B$3</c:f>
              <c:strCache>
                <c:ptCount val="1"/>
                <c:pt idx="0">
                  <c:v>Count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Summary!$A$4:$A$8</c:f>
              <c:strCache>
                <c:ptCount val="5"/>
                <c:pt idx="0">
                  <c:v>Contemporary Decentralized Budgeting</c:v>
                </c:pt>
                <c:pt idx="1">
                  <c:v>Performance-Based Budgeting (PBB)</c:v>
                </c:pt>
                <c:pt idx="2">
                  <c:v>Activity-Based Budgeting (ABB)</c:v>
                </c:pt>
                <c:pt idx="3">
                  <c:v>Zero-Based Budgeting (ZBB)</c:v>
                </c:pt>
                <c:pt idx="4">
                  <c:v>Responsibility Center Management (RCM)</c:v>
                </c:pt>
              </c:strCache>
            </c:strRef>
          </c:cat>
          <c:val>
            <c:numRef>
              <c:f>Summary!$B$4:$B$8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C2-4605-B692-95D476991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5746312"/>
        <c:axId val="1483926023"/>
      </c:barChart>
      <c:catAx>
        <c:axId val="199574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483926023"/>
        <c:crosses val="autoZero"/>
        <c:auto val="1"/>
        <c:lblAlgn val="ctr"/>
        <c:lblOffset val="100"/>
        <c:noMultiLvlLbl val="0"/>
      </c:catAx>
      <c:valAx>
        <c:axId val="1483926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995746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1E06E-BC2B-4FBA-AF73-E96189BE6DD0}" type="doc">
      <dgm:prSet loTypeId="urn:microsoft.com/office/officeart/2011/layout/Tab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75E9F44-59FA-4F6E-A27B-745BBFA94FD2}">
      <dgm:prSet custT="1"/>
      <dgm:spPr>
        <a:xfrm>
          <a:off x="0" y="0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gm:t>
    </dgm:pt>
    <dgm:pt modelId="{682A32AA-7B91-4074-982E-AE34514E200B}" type="par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519B78A-7CAA-4F6F-92AA-BF9A4B460E8E}" type="sib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9CF60352-B2F4-43F3-AE25-F5531A519C04}">
      <dgm:prSet custT="1"/>
      <dgm:spPr>
        <a:xfrm>
          <a:off x="1921773" y="0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gm:t>
    </dgm:pt>
    <dgm:pt modelId="{AFA7ECF0-2284-496F-91E2-1D909BD7CC3F}" type="par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31219DE5-25F0-40C0-BA2A-8D54E5BEA8A9}" type="sib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C458FAC-93D7-48C8-A601-6F53710A73B2}" type="pres">
      <dgm:prSet presAssocID="{F881E06E-BC2B-4FBA-AF73-E96189BE6D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B786D21-0FC4-41B3-9493-570583F75F46}" type="pres">
      <dgm:prSet presAssocID="{675E9F44-59FA-4F6E-A27B-745BBFA94FD2}" presName="composite" presStyleCnt="0"/>
      <dgm:spPr/>
    </dgm:pt>
    <dgm:pt modelId="{63769628-1C97-4339-8C83-3FDB5D3DED87}" type="pres">
      <dgm:prSet presAssocID="{675E9F44-59FA-4F6E-A27B-745BBFA94FD2}" presName="FirstChild" presStyleLbl="revTx" presStyleIdx="0" presStyleCnt="1" custScaleX="105940" custLinFactNeighborY="-897">
        <dgm:presLayoutVars>
          <dgm:chMax val="0"/>
          <dgm:chPref val="0"/>
          <dgm:bulletEnabled val="1"/>
        </dgm:presLayoutVars>
      </dgm:prSet>
      <dgm:spPr/>
    </dgm:pt>
    <dgm:pt modelId="{ED748349-E10E-4AF1-A2E5-7F17A19975E1}" type="pres">
      <dgm:prSet presAssocID="{675E9F44-59FA-4F6E-A27B-745BBFA94FD2}" presName="Parent" presStyleLbl="alignNode1" presStyleIdx="0" presStyleCnt="1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0D68440C-8495-4BC8-A961-F3E3B634102E}" type="pres">
      <dgm:prSet presAssocID="{675E9F44-59FA-4F6E-A27B-745BBFA94FD2}" presName="Accent" presStyleLbl="parChTrans1D1" presStyleIdx="0" presStyleCnt="1"/>
      <dgm:spPr>
        <a:xfrm>
          <a:off x="-93018" y="874489"/>
          <a:ext cx="8464731" cy="0"/>
        </a:xfrm>
        <a:prstGeom prst="line">
          <a:avLst/>
        </a:prstGeom>
      </dgm:spPr>
    </dgm:pt>
  </dgm:ptLst>
  <dgm:cxnLst>
    <dgm:cxn modelId="{9BD2FB04-7558-4B68-9968-51D2FAA84AD1}" type="presOf" srcId="{9CF60352-B2F4-43F3-AE25-F5531A519C04}" destId="{63769628-1C97-4339-8C83-3FDB5D3DED87}" srcOrd="0" destOrd="0" presId="urn:microsoft.com/office/officeart/2011/layout/TabList"/>
    <dgm:cxn modelId="{41B4295E-4AE6-47C6-95D6-71B5A2252AE0}" type="presOf" srcId="{675E9F44-59FA-4F6E-A27B-745BBFA94FD2}" destId="{ED748349-E10E-4AF1-A2E5-7F17A19975E1}" srcOrd="0" destOrd="0" presId="urn:microsoft.com/office/officeart/2011/layout/TabList"/>
    <dgm:cxn modelId="{C6A29075-C842-48B9-BC9C-3597BA879B18}" srcId="{675E9F44-59FA-4F6E-A27B-745BBFA94FD2}" destId="{9CF60352-B2F4-43F3-AE25-F5531A519C04}" srcOrd="0" destOrd="0" parTransId="{AFA7ECF0-2284-496F-91E2-1D909BD7CC3F}" sibTransId="{31219DE5-25F0-40C0-BA2A-8D54E5BEA8A9}"/>
    <dgm:cxn modelId="{EE587797-2DAA-440F-871D-ADB4F41D1E6F}" type="presOf" srcId="{F881E06E-BC2B-4FBA-AF73-E96189BE6DD0}" destId="{5C458FAC-93D7-48C8-A601-6F53710A73B2}" srcOrd="0" destOrd="0" presId="urn:microsoft.com/office/officeart/2011/layout/TabList"/>
    <dgm:cxn modelId="{20E78DD6-85D7-421F-A7AA-5FCFF105640E}" srcId="{F881E06E-BC2B-4FBA-AF73-E96189BE6DD0}" destId="{675E9F44-59FA-4F6E-A27B-745BBFA94FD2}" srcOrd="0" destOrd="0" parTransId="{682A32AA-7B91-4074-982E-AE34514E200B}" sibTransId="{1519B78A-7CAA-4F6F-92AA-BF9A4B460E8E}"/>
    <dgm:cxn modelId="{CBB297B0-466B-4F97-B1A3-3C09E1B57032}" type="presParOf" srcId="{5C458FAC-93D7-48C8-A601-6F53710A73B2}" destId="{BB786D21-0FC4-41B3-9493-570583F75F46}" srcOrd="0" destOrd="0" presId="urn:microsoft.com/office/officeart/2011/layout/TabList"/>
    <dgm:cxn modelId="{4F3A97CC-C56E-4153-A5D3-999269E25739}" type="presParOf" srcId="{BB786D21-0FC4-41B3-9493-570583F75F46}" destId="{63769628-1C97-4339-8C83-3FDB5D3DED87}" srcOrd="0" destOrd="0" presId="urn:microsoft.com/office/officeart/2011/layout/TabList"/>
    <dgm:cxn modelId="{0743B2A0-7A76-46DF-86C6-E5DD80D6E1B8}" type="presParOf" srcId="{BB786D21-0FC4-41B3-9493-570583F75F46}" destId="{ED748349-E10E-4AF1-A2E5-7F17A19975E1}" srcOrd="1" destOrd="0" presId="urn:microsoft.com/office/officeart/2011/layout/TabList"/>
    <dgm:cxn modelId="{56D5EB20-A7ED-43B9-AF4F-F2ECCD9FD029}" type="presParOf" srcId="{BB786D21-0FC4-41B3-9493-570583F75F46}" destId="{0D68440C-8495-4BC8-A961-F3E3B634102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81E06E-BC2B-4FBA-AF73-E96189BE6DD0}" type="doc">
      <dgm:prSet loTypeId="urn:microsoft.com/office/officeart/2011/layout/Tab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38CE886-6AA3-448A-8854-1E15E3F5F3BA}">
      <dgm:prSet custT="1"/>
      <dgm:spPr>
        <a:xfrm>
          <a:off x="1921773" y="868956"/>
          <a:ext cx="6635976" cy="871308"/>
        </a:xfr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gm:t>
    </dgm:pt>
    <dgm:pt modelId="{82C2515C-BA21-44CF-AC24-FF9E8011E1F6}" type="sib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A114B53-EC0C-4027-9F68-B63429068687}" type="par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75E9F44-59FA-4F6E-A27B-745BBFA94FD2}">
      <dgm:prSet custT="1"/>
      <dgm:spPr>
        <a:solidFill>
          <a:srgbClr val="244C59">
            <a:hueOff val="-2920768"/>
            <a:satOff val="-10601"/>
            <a:lumOff val="9853"/>
            <a:alphaOff val="0"/>
          </a:srgbClr>
        </a:solidFill>
        <a:ln w="12700" cap="flat" cmpd="sng" algn="ctr">
          <a:solidFill>
            <a:srgbClr val="244C59">
              <a:hueOff val="-2920768"/>
              <a:satOff val="-10601"/>
              <a:lumOff val="9853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FFFF"/>
              </a:solidFill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gm:t>
    </dgm:pt>
    <dgm:pt modelId="{1519B78A-7CAA-4F6F-92AA-BF9A4B460E8E}" type="sib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82A32AA-7B91-4074-982E-AE34514E200B}" type="par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C458FAC-93D7-48C8-A601-6F53710A73B2}" type="pres">
      <dgm:prSet presAssocID="{F881E06E-BC2B-4FBA-AF73-E96189BE6D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B786D21-0FC4-41B3-9493-570583F75F46}" type="pres">
      <dgm:prSet presAssocID="{675E9F44-59FA-4F6E-A27B-745BBFA94FD2}" presName="composite" presStyleCnt="0"/>
      <dgm:spPr/>
    </dgm:pt>
    <dgm:pt modelId="{63769628-1C97-4339-8C83-3FDB5D3DED87}" type="pres">
      <dgm:prSet presAssocID="{675E9F44-59FA-4F6E-A27B-745BBFA94FD2}" presName="FirstChild" presStyleLbl="revTx" presStyleIdx="0" presStyleCnt="1" custScaleX="105940" custLinFactNeighborY="-897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ED748349-E10E-4AF1-A2E5-7F17A19975E1}" type="pres">
      <dgm:prSet presAssocID="{675E9F44-59FA-4F6E-A27B-745BBFA94FD2}" presName="Parent" presStyleLbl="alignNode1" presStyleIdx="0" presStyleCnt="1" custScaleX="69357" custLinFactNeighborX="-14260" custLinFactNeighborY="-365">
        <dgm:presLayoutVars>
          <dgm:chMax val="3"/>
          <dgm:chPref val="3"/>
          <dgm:bulletEnabled val="1"/>
        </dgm:presLayoutVars>
      </dgm:prSet>
      <dgm:spPr>
        <a:xfrm>
          <a:off x="0" y="479565"/>
          <a:ext cx="1951223" cy="480542"/>
        </a:xfrm>
        <a:prstGeom prst="round2SameRect">
          <a:avLst>
            <a:gd name="adj1" fmla="val 16670"/>
            <a:gd name="adj2" fmla="val 0"/>
          </a:avLst>
        </a:prstGeom>
      </dgm:spPr>
    </dgm:pt>
    <dgm:pt modelId="{0D68440C-8495-4BC8-A961-F3E3B634102E}" type="pres">
      <dgm:prSet presAssocID="{675E9F44-59FA-4F6E-A27B-745BBFA94FD2}" presName="Accent" presStyleLbl="parChTrans1D1" presStyleIdx="0" presStyleCnt="1"/>
      <dgm:spPr>
        <a:xfrm>
          <a:off x="-93018" y="874489"/>
          <a:ext cx="8464731" cy="0"/>
        </a:xfrm>
        <a:prstGeom prst="line">
          <a:avLst/>
        </a:prstGeom>
      </dgm:spPr>
    </dgm:pt>
  </dgm:ptLst>
  <dgm:cxnLst>
    <dgm:cxn modelId="{41B4295E-4AE6-47C6-95D6-71B5A2252AE0}" type="presOf" srcId="{675E9F44-59FA-4F6E-A27B-745BBFA94FD2}" destId="{ED748349-E10E-4AF1-A2E5-7F17A19975E1}" srcOrd="0" destOrd="0" presId="urn:microsoft.com/office/officeart/2011/layout/TabList"/>
    <dgm:cxn modelId="{9C43AB58-CB06-4392-8FF1-3C420C3BFD33}" type="presOf" srcId="{238CE886-6AA3-448A-8854-1E15E3F5F3BA}" destId="{63769628-1C97-4339-8C83-3FDB5D3DED87}" srcOrd="0" destOrd="0" presId="urn:microsoft.com/office/officeart/2011/layout/TabList"/>
    <dgm:cxn modelId="{A066E27A-0080-470F-B72E-EAB14B35CF55}" srcId="{675E9F44-59FA-4F6E-A27B-745BBFA94FD2}" destId="{238CE886-6AA3-448A-8854-1E15E3F5F3BA}" srcOrd="0" destOrd="0" parTransId="{EA114B53-EC0C-4027-9F68-B63429068687}" sibTransId="{82C2515C-BA21-44CF-AC24-FF9E8011E1F6}"/>
    <dgm:cxn modelId="{EE587797-2DAA-440F-871D-ADB4F41D1E6F}" type="presOf" srcId="{F881E06E-BC2B-4FBA-AF73-E96189BE6DD0}" destId="{5C458FAC-93D7-48C8-A601-6F53710A73B2}" srcOrd="0" destOrd="0" presId="urn:microsoft.com/office/officeart/2011/layout/TabList"/>
    <dgm:cxn modelId="{20E78DD6-85D7-421F-A7AA-5FCFF105640E}" srcId="{F881E06E-BC2B-4FBA-AF73-E96189BE6DD0}" destId="{675E9F44-59FA-4F6E-A27B-745BBFA94FD2}" srcOrd="0" destOrd="0" parTransId="{682A32AA-7B91-4074-982E-AE34514E200B}" sibTransId="{1519B78A-7CAA-4F6F-92AA-BF9A4B460E8E}"/>
    <dgm:cxn modelId="{CBB297B0-466B-4F97-B1A3-3C09E1B57032}" type="presParOf" srcId="{5C458FAC-93D7-48C8-A601-6F53710A73B2}" destId="{BB786D21-0FC4-41B3-9493-570583F75F46}" srcOrd="0" destOrd="0" presId="urn:microsoft.com/office/officeart/2011/layout/TabList"/>
    <dgm:cxn modelId="{4F3A97CC-C56E-4153-A5D3-999269E25739}" type="presParOf" srcId="{BB786D21-0FC4-41B3-9493-570583F75F46}" destId="{63769628-1C97-4339-8C83-3FDB5D3DED87}" srcOrd="0" destOrd="0" presId="urn:microsoft.com/office/officeart/2011/layout/TabList"/>
    <dgm:cxn modelId="{0743B2A0-7A76-46DF-86C6-E5DD80D6E1B8}" type="presParOf" srcId="{BB786D21-0FC4-41B3-9493-570583F75F46}" destId="{ED748349-E10E-4AF1-A2E5-7F17A19975E1}" srcOrd="1" destOrd="0" presId="urn:microsoft.com/office/officeart/2011/layout/TabList"/>
    <dgm:cxn modelId="{56D5EB20-A7ED-43B9-AF4F-F2ECCD9FD029}" type="presParOf" srcId="{BB786D21-0FC4-41B3-9493-570583F75F46}" destId="{0D68440C-8495-4BC8-A961-F3E3B634102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81E06E-BC2B-4FBA-AF73-E96189BE6DD0}" type="doc">
      <dgm:prSet loTypeId="urn:microsoft.com/office/officeart/2011/layout/Tab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75E9F44-59FA-4F6E-A27B-745BBFA94FD2}">
      <dgm:prSet custT="1"/>
      <dgm:spPr>
        <a:solidFill>
          <a:srgbClr val="244C59">
            <a:hueOff val="-5841537"/>
            <a:satOff val="-21202"/>
            <a:lumOff val="19706"/>
            <a:alphaOff val="0"/>
          </a:srgbClr>
        </a:solidFill>
        <a:ln w="12700" cap="flat" cmpd="sng" algn="ctr">
          <a:solidFill>
            <a:srgbClr val="244C59">
              <a:hueOff val="-5841537"/>
              <a:satOff val="-21202"/>
              <a:lumOff val="19706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FFFF"/>
              </a:solidFill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</a:p>
      </dgm:t>
    </dgm:pt>
    <dgm:pt modelId="{1519B78A-7CAA-4F6F-92AA-BF9A4B460E8E}" type="sib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82A32AA-7B91-4074-982E-AE34514E200B}" type="par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A97D44A8-6165-410C-8254-D79C8E9BDC86}">
      <dgm:prSet custT="1"/>
      <dgm:spPr>
        <a:xfrm>
          <a:off x="1921773" y="1783830"/>
          <a:ext cx="6635976" cy="871308"/>
        </a:xfr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gm:t>
    </dgm:pt>
    <dgm:pt modelId="{F7976098-1CB4-4D78-91BD-4419AA1CA6C1}" type="sib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7618D31-3A56-410C-B648-AC890CF2D36C}" type="par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C458FAC-93D7-48C8-A601-6F53710A73B2}" type="pres">
      <dgm:prSet presAssocID="{F881E06E-BC2B-4FBA-AF73-E96189BE6D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B786D21-0FC4-41B3-9493-570583F75F46}" type="pres">
      <dgm:prSet presAssocID="{675E9F44-59FA-4F6E-A27B-745BBFA94FD2}" presName="composite" presStyleCnt="0"/>
      <dgm:spPr/>
    </dgm:pt>
    <dgm:pt modelId="{63769628-1C97-4339-8C83-3FDB5D3DED87}" type="pres">
      <dgm:prSet presAssocID="{675E9F44-59FA-4F6E-A27B-745BBFA94FD2}" presName="FirstChild" presStyleLbl="revTx" presStyleIdx="0" presStyleCnt="1" custScaleX="105940" custLinFactNeighborY="-897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ED748349-E10E-4AF1-A2E5-7F17A19975E1}" type="pres">
      <dgm:prSet presAssocID="{675E9F44-59FA-4F6E-A27B-745BBFA94FD2}" presName="Parent" presStyleLbl="alignNode1" presStyleIdx="0" presStyleCnt="1" custScaleX="69357" custScaleY="103321" custLinFactNeighborX="-14260" custLinFactNeighborY="-365">
        <dgm:presLayoutVars>
          <dgm:chMax val="3"/>
          <dgm:chPref val="3"/>
          <dgm:bulletEnabled val="1"/>
        </dgm:presLayoutVars>
      </dgm:prSet>
      <dgm:spPr>
        <a:xfrm>
          <a:off x="0" y="683668"/>
          <a:ext cx="1896259" cy="685061"/>
        </a:xfrm>
        <a:prstGeom prst="round2SameRect">
          <a:avLst>
            <a:gd name="adj1" fmla="val 16670"/>
            <a:gd name="adj2" fmla="val 0"/>
          </a:avLst>
        </a:prstGeom>
      </dgm:spPr>
    </dgm:pt>
    <dgm:pt modelId="{0D68440C-8495-4BC8-A961-F3E3B634102E}" type="pres">
      <dgm:prSet presAssocID="{675E9F44-59FA-4F6E-A27B-745BBFA94FD2}" presName="Accent" presStyleLbl="parChTrans1D1" presStyleIdx="0" presStyleCnt="1" custLinFactNeighborX="-286" custLinFactNeighborY="73414"/>
      <dgm:spPr>
        <a:xfrm>
          <a:off x="-93018" y="874489"/>
          <a:ext cx="8464731" cy="0"/>
        </a:xfrm>
        <a:prstGeom prst="line">
          <a:avLst/>
        </a:prstGeom>
      </dgm:spPr>
    </dgm:pt>
  </dgm:ptLst>
  <dgm:cxnLst>
    <dgm:cxn modelId="{41B4295E-4AE6-47C6-95D6-71B5A2252AE0}" type="presOf" srcId="{675E9F44-59FA-4F6E-A27B-745BBFA94FD2}" destId="{ED748349-E10E-4AF1-A2E5-7F17A19975E1}" srcOrd="0" destOrd="0" presId="urn:microsoft.com/office/officeart/2011/layout/TabList"/>
    <dgm:cxn modelId="{2D92B673-62A4-4AC7-A2BC-825540B16D50}" srcId="{675E9F44-59FA-4F6E-A27B-745BBFA94FD2}" destId="{A97D44A8-6165-410C-8254-D79C8E9BDC86}" srcOrd="0" destOrd="0" parTransId="{57618D31-3A56-410C-B648-AC890CF2D36C}" sibTransId="{F7976098-1CB4-4D78-91BD-4419AA1CA6C1}"/>
    <dgm:cxn modelId="{EE587797-2DAA-440F-871D-ADB4F41D1E6F}" type="presOf" srcId="{F881E06E-BC2B-4FBA-AF73-E96189BE6DD0}" destId="{5C458FAC-93D7-48C8-A601-6F53710A73B2}" srcOrd="0" destOrd="0" presId="urn:microsoft.com/office/officeart/2011/layout/TabList"/>
    <dgm:cxn modelId="{20E78DD6-85D7-421F-A7AA-5FCFF105640E}" srcId="{F881E06E-BC2B-4FBA-AF73-E96189BE6DD0}" destId="{675E9F44-59FA-4F6E-A27B-745BBFA94FD2}" srcOrd="0" destOrd="0" parTransId="{682A32AA-7B91-4074-982E-AE34514E200B}" sibTransId="{1519B78A-7CAA-4F6F-92AA-BF9A4B460E8E}"/>
    <dgm:cxn modelId="{4EFE58E8-96B7-4A2F-AB14-2348EF3A3247}" type="presOf" srcId="{A97D44A8-6165-410C-8254-D79C8E9BDC86}" destId="{63769628-1C97-4339-8C83-3FDB5D3DED87}" srcOrd="0" destOrd="0" presId="urn:microsoft.com/office/officeart/2011/layout/TabList"/>
    <dgm:cxn modelId="{CBB297B0-466B-4F97-B1A3-3C09E1B57032}" type="presParOf" srcId="{5C458FAC-93D7-48C8-A601-6F53710A73B2}" destId="{BB786D21-0FC4-41B3-9493-570583F75F46}" srcOrd="0" destOrd="0" presId="urn:microsoft.com/office/officeart/2011/layout/TabList"/>
    <dgm:cxn modelId="{4F3A97CC-C56E-4153-A5D3-999269E25739}" type="presParOf" srcId="{BB786D21-0FC4-41B3-9493-570583F75F46}" destId="{63769628-1C97-4339-8C83-3FDB5D3DED87}" srcOrd="0" destOrd="0" presId="urn:microsoft.com/office/officeart/2011/layout/TabList"/>
    <dgm:cxn modelId="{0743B2A0-7A76-46DF-86C6-E5DD80D6E1B8}" type="presParOf" srcId="{BB786D21-0FC4-41B3-9493-570583F75F46}" destId="{ED748349-E10E-4AF1-A2E5-7F17A19975E1}" srcOrd="1" destOrd="0" presId="urn:microsoft.com/office/officeart/2011/layout/TabList"/>
    <dgm:cxn modelId="{56D5EB20-A7ED-43B9-AF4F-F2ECCD9FD029}" type="presParOf" srcId="{BB786D21-0FC4-41B3-9493-570583F75F46}" destId="{0D68440C-8495-4BC8-A961-F3E3B634102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81E06E-BC2B-4FBA-AF73-E96189BE6DD0}" type="doc">
      <dgm:prSet loTypeId="urn:microsoft.com/office/officeart/2011/layout/Tab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9682207-8C6A-498F-9839-2B3E453C0CDD}">
      <dgm:prSet custT="1"/>
      <dgm:spPr>
        <a:solidFill>
          <a:srgbClr val="244C59">
            <a:hueOff val="-8762305"/>
            <a:satOff val="-31802"/>
            <a:lumOff val="29559"/>
            <a:alphaOff val="0"/>
          </a:srgbClr>
        </a:solidFill>
        <a:ln w="12700" cap="flat" cmpd="sng" algn="ctr">
          <a:solidFill>
            <a:srgbClr val="244C59">
              <a:hueOff val="-8762305"/>
              <a:satOff val="-31802"/>
              <a:lumOff val="29559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FFFF"/>
              </a:solidFill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gm:t>
    </dgm:pt>
    <dgm:pt modelId="{18F6457D-57C6-4FB3-B55D-FDDA6D907904}" type="sib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80141E4-F677-49A2-B063-579BE51D6E2B}" type="par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BB36E96-6C1E-4819-9728-C58AD2630488}">
      <dgm:prSet custT="1"/>
      <dgm:spPr>
        <a:xfrm>
          <a:off x="1921773" y="2698704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gm:t>
    </dgm:pt>
    <dgm:pt modelId="{BC132A87-8683-441F-9AC4-8F3D8094F6C4}" type="sib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77E8EB2-B58A-4A05-9D98-1FB945CB7C0B}" type="par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C458FAC-93D7-48C8-A601-6F53710A73B2}" type="pres">
      <dgm:prSet presAssocID="{F881E06E-BC2B-4FBA-AF73-E96189BE6D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1DAEF4C-3A6B-479C-A3B8-7163AAE0E46A}" type="pres">
      <dgm:prSet presAssocID="{B9682207-8C6A-498F-9839-2B3E453C0CDD}" presName="composite" presStyleCnt="0"/>
      <dgm:spPr/>
    </dgm:pt>
    <dgm:pt modelId="{2C88FD73-38C0-4269-997D-6A04B17DC267}" type="pres">
      <dgm:prSet presAssocID="{B9682207-8C6A-498F-9839-2B3E453C0CDD}" presName="FirstChild" presStyleLbl="revTx" presStyleIdx="0" presStyleCnt="1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17BC939-C2C1-4112-BACB-9817CD460542}" type="pres">
      <dgm:prSet presAssocID="{B9682207-8C6A-498F-9839-2B3E453C0CDD}" presName="Parent" presStyleLbl="alignNode1" presStyleIdx="0" presStyleCnt="1" custScaleX="69357" custLinFactNeighborX="-14260" custLinFactNeighborY="-365">
        <dgm:presLayoutVars>
          <dgm:chMax val="3"/>
          <dgm:chPref val="3"/>
          <dgm:bulletEnabled val="1"/>
        </dgm:presLayoutVars>
      </dgm:prSet>
      <dgm:spPr>
        <a:xfrm>
          <a:off x="0" y="1340147"/>
          <a:ext cx="1003093" cy="1342878"/>
        </a:xfrm>
        <a:prstGeom prst="round2SameRect">
          <a:avLst>
            <a:gd name="adj1" fmla="val 16670"/>
            <a:gd name="adj2" fmla="val 0"/>
          </a:avLst>
        </a:prstGeom>
      </dgm:spPr>
    </dgm:pt>
    <dgm:pt modelId="{264B5E00-3BDE-49F0-BA42-D44B8BC5BFA0}" type="pres">
      <dgm:prSet presAssocID="{B9682207-8C6A-498F-9839-2B3E453C0CDD}" presName="Accent" presStyleLbl="parChTrans1D1" presStyleIdx="0" presStyleCnt="1"/>
      <dgm:spPr>
        <a:xfrm>
          <a:off x="-93018" y="3619111"/>
          <a:ext cx="8464731" cy="0"/>
        </a:xfrm>
        <a:prstGeom prst="line">
          <a:avLst/>
        </a:prstGeom>
      </dgm:spPr>
    </dgm:pt>
  </dgm:ptLst>
  <dgm:cxnLst>
    <dgm:cxn modelId="{24FB0406-76CA-45D2-920C-0905A832505D}" srcId="{B9682207-8C6A-498F-9839-2B3E453C0CDD}" destId="{1BB36E96-6C1E-4819-9728-C58AD2630488}" srcOrd="0" destOrd="0" parTransId="{B77E8EB2-B58A-4A05-9D98-1FB945CB7C0B}" sibTransId="{BC132A87-8683-441F-9AC4-8F3D8094F6C4}"/>
    <dgm:cxn modelId="{B10BB527-5821-46C4-B0DA-CFBB0FB31556}" type="presOf" srcId="{B9682207-8C6A-498F-9839-2B3E453C0CDD}" destId="{117BC939-C2C1-4112-BACB-9817CD460542}" srcOrd="0" destOrd="0" presId="urn:microsoft.com/office/officeart/2011/layout/TabList"/>
    <dgm:cxn modelId="{EE587797-2DAA-440F-871D-ADB4F41D1E6F}" type="presOf" srcId="{F881E06E-BC2B-4FBA-AF73-E96189BE6DD0}" destId="{5C458FAC-93D7-48C8-A601-6F53710A73B2}" srcOrd="0" destOrd="0" presId="urn:microsoft.com/office/officeart/2011/layout/TabList"/>
    <dgm:cxn modelId="{FDA705A2-B46F-4EBD-BCF6-45024D092892}" srcId="{F881E06E-BC2B-4FBA-AF73-E96189BE6DD0}" destId="{B9682207-8C6A-498F-9839-2B3E453C0CDD}" srcOrd="0" destOrd="0" parTransId="{580141E4-F677-49A2-B063-579BE51D6E2B}" sibTransId="{18F6457D-57C6-4FB3-B55D-FDDA6D907904}"/>
    <dgm:cxn modelId="{2013EAC3-61F4-4212-BF68-973062113F93}" type="presOf" srcId="{1BB36E96-6C1E-4819-9728-C58AD2630488}" destId="{2C88FD73-38C0-4269-997D-6A04B17DC267}" srcOrd="0" destOrd="0" presId="urn:microsoft.com/office/officeart/2011/layout/TabList"/>
    <dgm:cxn modelId="{AF0971AA-F77E-4022-8BE8-BEAF449DF736}" type="presParOf" srcId="{5C458FAC-93D7-48C8-A601-6F53710A73B2}" destId="{A1DAEF4C-3A6B-479C-A3B8-7163AAE0E46A}" srcOrd="0" destOrd="0" presId="urn:microsoft.com/office/officeart/2011/layout/TabList"/>
    <dgm:cxn modelId="{6BCF540C-54A6-4F58-B32A-ACB40FDBE958}" type="presParOf" srcId="{A1DAEF4C-3A6B-479C-A3B8-7163AAE0E46A}" destId="{2C88FD73-38C0-4269-997D-6A04B17DC267}" srcOrd="0" destOrd="0" presId="urn:microsoft.com/office/officeart/2011/layout/TabList"/>
    <dgm:cxn modelId="{5EE29D64-71BB-4CDF-BA2C-D1C3F9075C80}" type="presParOf" srcId="{A1DAEF4C-3A6B-479C-A3B8-7163AAE0E46A}" destId="{117BC939-C2C1-4112-BACB-9817CD460542}" srcOrd="1" destOrd="0" presId="urn:microsoft.com/office/officeart/2011/layout/TabList"/>
    <dgm:cxn modelId="{3E02F76D-5AE2-4388-A8BA-682E9F6DC460}" type="presParOf" srcId="{A1DAEF4C-3A6B-479C-A3B8-7163AAE0E46A}" destId="{264B5E00-3BDE-49F0-BA42-D44B8BC5BFA0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81E06E-BC2B-4FBA-AF73-E96189BE6DD0}" type="doc">
      <dgm:prSet loTypeId="urn:microsoft.com/office/officeart/2011/layout/Tab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F4B1747-9F47-400C-BF2F-0ED872CD97C7}">
      <dgm:prSet custT="1"/>
      <dgm:spPr>
        <a:solidFill>
          <a:srgbClr val="244C59">
            <a:hueOff val="-11683074"/>
            <a:satOff val="-42403"/>
            <a:lumOff val="39412"/>
            <a:alphaOff val="0"/>
          </a:srgbClr>
        </a:solidFill>
        <a:ln w="12700" cap="flat" cmpd="sng" algn="ctr">
          <a:solidFill>
            <a:srgbClr val="244C59">
              <a:hueOff val="-11683074"/>
              <a:satOff val="-42403"/>
              <a:lumOff val="39412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FFFF"/>
              </a:solidFill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gm:t>
    </dgm:pt>
    <dgm:pt modelId="{39DBE3E5-EFA2-4BCE-A360-25C8F775AD5B}" type="sib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83797CA-5130-4F96-BD2A-2D6B6AE1EF49}" type="par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B83F2E1-A98E-4DEF-9BAD-BC3C5CE9A7DE}">
      <dgm:prSet custT="1"/>
      <dgm:spPr>
        <a:xfrm>
          <a:off x="1921773" y="3613578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gm:t>
    </dgm:pt>
    <dgm:pt modelId="{4BCDFC6A-510D-4EB6-BC7F-D72ABFE63168}" type="sib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68DE319-6368-496F-AECD-924EC10D0C5F}" type="par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C458FAC-93D7-48C8-A601-6F53710A73B2}" type="pres">
      <dgm:prSet presAssocID="{F881E06E-BC2B-4FBA-AF73-E96189BE6D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4472B36D-6DAE-4925-979E-690ED3C29FA5}" type="pres">
      <dgm:prSet presAssocID="{2F4B1747-9F47-400C-BF2F-0ED872CD97C7}" presName="composite" presStyleCnt="0"/>
      <dgm:spPr/>
    </dgm:pt>
    <dgm:pt modelId="{E94ACF9E-5162-41ED-855C-409EDBCDC817}" type="pres">
      <dgm:prSet presAssocID="{2F4B1747-9F47-400C-BF2F-0ED872CD97C7}" presName="FirstChild" presStyleLbl="revTx" presStyleIdx="0" presStyleCnt="1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23A7D61-25CF-46CA-A4D4-73ECF67BE3DA}" type="pres">
      <dgm:prSet presAssocID="{2F4B1747-9F47-400C-BF2F-0ED872CD97C7}" presName="Parent" presStyleLbl="alignNode1" presStyleIdx="0" presStyleCnt="1" custScaleX="69357" custLinFactNeighborX="-14260" custLinFactNeighborY="-365">
        <dgm:presLayoutVars>
          <dgm:chMax val="3"/>
          <dgm:chPref val="3"/>
          <dgm:bulletEnabled val="1"/>
        </dgm:presLayoutVars>
      </dgm:prSet>
      <dgm:spPr>
        <a:xfrm>
          <a:off x="0" y="455779"/>
          <a:ext cx="1758849" cy="456707"/>
        </a:xfrm>
        <a:prstGeom prst="round2SameRect">
          <a:avLst>
            <a:gd name="adj1" fmla="val 16670"/>
            <a:gd name="adj2" fmla="val 0"/>
          </a:avLst>
        </a:prstGeom>
      </dgm:spPr>
    </dgm:pt>
    <dgm:pt modelId="{DF1F060F-BDAB-4B9B-9F77-6E15B3C8C399}" type="pres">
      <dgm:prSet presAssocID="{2F4B1747-9F47-400C-BF2F-0ED872CD97C7}" presName="Accent" presStyleLbl="parChTrans1D1" presStyleIdx="0" presStyleCnt="1" custLinFactNeighborY="-27022"/>
      <dgm:spPr>
        <a:xfrm>
          <a:off x="-93018" y="4533985"/>
          <a:ext cx="8464731" cy="0"/>
        </a:xfrm>
        <a:prstGeom prst="line">
          <a:avLst/>
        </a:prstGeom>
      </dgm:spPr>
    </dgm:pt>
  </dgm:ptLst>
  <dgm:cxnLst>
    <dgm:cxn modelId="{0C191105-FB76-4EC7-B681-09C23E1F7D85}" srcId="{2F4B1747-9F47-400C-BF2F-0ED872CD97C7}" destId="{6B83F2E1-A98E-4DEF-9BAD-BC3C5CE9A7DE}" srcOrd="0" destOrd="0" parTransId="{E68DE319-6368-496F-AECD-924EC10D0C5F}" sibTransId="{4BCDFC6A-510D-4EB6-BC7F-D72ABFE63168}"/>
    <dgm:cxn modelId="{84312D5E-4F56-4054-A434-9E7E641C1639}" type="presOf" srcId="{2F4B1747-9F47-400C-BF2F-0ED872CD97C7}" destId="{123A7D61-25CF-46CA-A4D4-73ECF67BE3DA}" srcOrd="0" destOrd="0" presId="urn:microsoft.com/office/officeart/2011/layout/TabList"/>
    <dgm:cxn modelId="{01E50849-FE8F-4320-B485-422BA135131A}" type="presOf" srcId="{6B83F2E1-A98E-4DEF-9BAD-BC3C5CE9A7DE}" destId="{E94ACF9E-5162-41ED-855C-409EDBCDC817}" srcOrd="0" destOrd="0" presId="urn:microsoft.com/office/officeart/2011/layout/TabList"/>
    <dgm:cxn modelId="{EE587797-2DAA-440F-871D-ADB4F41D1E6F}" type="presOf" srcId="{F881E06E-BC2B-4FBA-AF73-E96189BE6DD0}" destId="{5C458FAC-93D7-48C8-A601-6F53710A73B2}" srcOrd="0" destOrd="0" presId="urn:microsoft.com/office/officeart/2011/layout/TabList"/>
    <dgm:cxn modelId="{273F69C4-DBAF-484F-A7B8-C90F9BE9AD5F}" srcId="{F881E06E-BC2B-4FBA-AF73-E96189BE6DD0}" destId="{2F4B1747-9F47-400C-BF2F-0ED872CD97C7}" srcOrd="0" destOrd="0" parTransId="{E83797CA-5130-4F96-BD2A-2D6B6AE1EF49}" sibTransId="{39DBE3E5-EFA2-4BCE-A360-25C8F775AD5B}"/>
    <dgm:cxn modelId="{56738795-65BA-4CA2-82A9-27A7280718F0}" type="presParOf" srcId="{5C458FAC-93D7-48C8-A601-6F53710A73B2}" destId="{4472B36D-6DAE-4925-979E-690ED3C29FA5}" srcOrd="0" destOrd="0" presId="urn:microsoft.com/office/officeart/2011/layout/TabList"/>
    <dgm:cxn modelId="{AC4FA75D-9A39-4FBB-8DB7-4160D67329A5}" type="presParOf" srcId="{4472B36D-6DAE-4925-979E-690ED3C29FA5}" destId="{E94ACF9E-5162-41ED-855C-409EDBCDC817}" srcOrd="0" destOrd="0" presId="urn:microsoft.com/office/officeart/2011/layout/TabList"/>
    <dgm:cxn modelId="{CAB0554F-C65E-4472-AD32-C16253EFA13F}" type="presParOf" srcId="{4472B36D-6DAE-4925-979E-690ED3C29FA5}" destId="{123A7D61-25CF-46CA-A4D4-73ECF67BE3DA}" srcOrd="1" destOrd="0" presId="urn:microsoft.com/office/officeart/2011/layout/TabList"/>
    <dgm:cxn modelId="{3E495C3D-F51E-4BAB-9C43-C9223EAB5C35}" type="presParOf" srcId="{4472B36D-6DAE-4925-979E-690ED3C29FA5}" destId="{DF1F060F-BDAB-4B9B-9F77-6E15B3C8C399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81E06E-BC2B-4FBA-AF73-E96189BE6DD0}" type="doc">
      <dgm:prSet loTypeId="urn:microsoft.com/office/officeart/2011/layout/Tab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193362F-66EE-4885-B8B1-6D7FD2DD6ECB}">
      <dgm:prSet custT="1"/>
      <dgm:spPr>
        <a:xfrm>
          <a:off x="0" y="914874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gm:t>
    </dgm:pt>
    <dgm:pt modelId="{D3AF6491-3050-4BB2-B1B8-2784A7B05CDA}" type="parTrans" cxnId="{06A3FB5C-8D0A-4D36-AE2D-5A52FBB4D5C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F5966E80-2086-4901-8ADA-D2410BF654D7}" type="sibTrans" cxnId="{06A3FB5C-8D0A-4D36-AE2D-5A52FBB4D5C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238CE886-6AA3-448A-8854-1E15E3F5F3BA}">
      <dgm:prSet custT="1"/>
      <dgm:spPr>
        <a:xfrm>
          <a:off x="1921773" y="868956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gm:t>
    </dgm:pt>
    <dgm:pt modelId="{82C2515C-BA21-44CF-AC24-FF9E8011E1F6}" type="sib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A114B53-EC0C-4027-9F68-B63429068687}" type="par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75E9F44-59FA-4F6E-A27B-745BBFA94FD2}">
      <dgm:prSet custT="1"/>
      <dgm:spPr>
        <a:xfrm>
          <a:off x="0" y="0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gm:t>
    </dgm:pt>
    <dgm:pt modelId="{1519B78A-7CAA-4F6F-92AA-BF9A4B460E8E}" type="sib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82A32AA-7B91-4074-982E-AE34514E200B}" type="par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9CF60352-B2F4-43F3-AE25-F5531A519C04}">
      <dgm:prSet custT="1"/>
      <dgm:spPr>
        <a:xfrm>
          <a:off x="1921773" y="0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gm:t>
    </dgm:pt>
    <dgm:pt modelId="{31219DE5-25F0-40C0-BA2A-8D54E5BEA8A9}" type="sib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AFA7ECF0-2284-496F-91E2-1D909BD7CC3F}" type="par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81EBB06B-B6DB-49B5-8705-E3434954072E}">
      <dgm:prSet custT="1"/>
      <dgm:spPr>
        <a:xfrm>
          <a:off x="0" y="1829748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  <a:endParaRPr lang="en-US" sz="4000" kern="1200" dirty="0">
            <a:effectLst>
              <a:innerShdw blurRad="114300">
                <a:prstClr val="white"/>
              </a:innerShdw>
            </a:effectLst>
            <a:latin typeface="Helvetica Neue Light" panose="02000403000000020004"/>
            <a:ea typeface="+mn-ea"/>
            <a:cs typeface="+mn-cs"/>
          </a:endParaRPr>
        </a:p>
      </dgm:t>
    </dgm:pt>
    <dgm:pt modelId="{BF9F6D04-8315-4B03-9257-783C9874C75A}" type="sibTrans" cxnId="{1E882F3F-1109-421F-AAF4-D1EBE46D73B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441B37D1-C6AF-4C49-8D34-DF72A9090FD5}" type="parTrans" cxnId="{1E882F3F-1109-421F-AAF4-D1EBE46D73B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A97D44A8-6165-410C-8254-D79C8E9BDC86}">
      <dgm:prSet custT="1"/>
      <dgm:spPr>
        <a:xfrm>
          <a:off x="1921773" y="1783830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gm:t>
    </dgm:pt>
    <dgm:pt modelId="{F7976098-1CB4-4D78-91BD-4419AA1CA6C1}" type="sib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7618D31-3A56-410C-B648-AC890CF2D36C}" type="par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9682207-8C6A-498F-9839-2B3E453C0CDD}">
      <dgm:prSet custT="1"/>
      <dgm:spPr>
        <a:xfrm>
          <a:off x="0" y="2744622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gm:t>
    </dgm:pt>
    <dgm:pt modelId="{18F6457D-57C6-4FB3-B55D-FDDA6D907904}" type="sib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80141E4-F677-49A2-B063-579BE51D6E2B}" type="par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BB36E96-6C1E-4819-9728-C58AD2630488}">
      <dgm:prSet custT="1"/>
      <dgm:spPr>
        <a:xfrm>
          <a:off x="1921773" y="2698704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gm:t>
    </dgm:pt>
    <dgm:pt modelId="{BC132A87-8683-441F-9AC4-8F3D8094F6C4}" type="sib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77E8EB2-B58A-4A05-9D98-1FB945CB7C0B}" type="par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2F4B1747-9F47-400C-BF2F-0ED872CD97C7}">
      <dgm:prSet custT="1"/>
      <dgm:spPr>
        <a:xfrm>
          <a:off x="0" y="3659496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gm:t>
    </dgm:pt>
    <dgm:pt modelId="{39DBE3E5-EFA2-4BCE-A360-25C8F775AD5B}" type="sib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83797CA-5130-4F96-BD2A-2D6B6AE1EF49}" type="par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B83F2E1-A98E-4DEF-9BAD-BC3C5CE9A7DE}">
      <dgm:prSet custT="1"/>
      <dgm:spPr>
        <a:xfrm>
          <a:off x="1921773" y="3613578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gm:t>
    </dgm:pt>
    <dgm:pt modelId="{4BCDFC6A-510D-4EB6-BC7F-D72ABFE63168}" type="sib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68DE319-6368-496F-AECD-924EC10D0C5F}" type="par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C458FAC-93D7-48C8-A601-6F53710A73B2}" type="pres">
      <dgm:prSet presAssocID="{F881E06E-BC2B-4FBA-AF73-E96189BE6D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B786D21-0FC4-41B3-9493-570583F75F46}" type="pres">
      <dgm:prSet presAssocID="{675E9F44-59FA-4F6E-A27B-745BBFA94FD2}" presName="composite" presStyleCnt="0"/>
      <dgm:spPr/>
    </dgm:pt>
    <dgm:pt modelId="{63769628-1C97-4339-8C83-3FDB5D3DED87}" type="pres">
      <dgm:prSet presAssocID="{675E9F44-59FA-4F6E-A27B-745BBFA94FD2}" presName="FirstChild" presStyleLbl="revTx" presStyleIdx="0" presStyleCnt="5" custScaleX="105940" custLinFactNeighborY="-897">
        <dgm:presLayoutVars>
          <dgm:chMax val="0"/>
          <dgm:chPref val="0"/>
          <dgm:bulletEnabled val="1"/>
        </dgm:presLayoutVars>
      </dgm:prSet>
      <dgm:spPr/>
    </dgm:pt>
    <dgm:pt modelId="{ED748349-E10E-4AF1-A2E5-7F17A19975E1}" type="pres">
      <dgm:prSet presAssocID="{675E9F44-59FA-4F6E-A27B-745BBFA94FD2}" presName="Parent" presStyleLbl="alignNode1" presStyleIdx="0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0D68440C-8495-4BC8-A961-F3E3B634102E}" type="pres">
      <dgm:prSet presAssocID="{675E9F44-59FA-4F6E-A27B-745BBFA94FD2}" presName="Accent" presStyleLbl="parChTrans1D1" presStyleIdx="0" presStyleCnt="5"/>
      <dgm:spPr>
        <a:xfrm>
          <a:off x="-93018" y="874489"/>
          <a:ext cx="8464731" cy="0"/>
        </a:xfrm>
        <a:prstGeom prst="line">
          <a:avLst/>
        </a:prstGeom>
      </dgm:spPr>
    </dgm:pt>
    <dgm:pt modelId="{1207498C-2F52-422F-B984-CCF552F24E60}" type="pres">
      <dgm:prSet presAssocID="{1519B78A-7CAA-4F6F-92AA-BF9A4B460E8E}" presName="sibTrans" presStyleCnt="0"/>
      <dgm:spPr/>
    </dgm:pt>
    <dgm:pt modelId="{47D94446-33E5-4B71-B3B6-41CDBB4403A2}" type="pres">
      <dgm:prSet presAssocID="{E193362F-66EE-4885-B8B1-6D7FD2DD6ECB}" presName="composite" presStyleCnt="0"/>
      <dgm:spPr/>
    </dgm:pt>
    <dgm:pt modelId="{696AF518-1EF6-43FF-A880-1A8B7AE52542}" type="pres">
      <dgm:prSet presAssocID="{E193362F-66EE-4885-B8B1-6D7FD2DD6ECB}" presName="FirstChild" presStyleLbl="revTx" presStyleIdx="1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B0A61BA8-D6E9-4185-BDFA-60DB122C2EE3}" type="pres">
      <dgm:prSet presAssocID="{E193362F-66EE-4885-B8B1-6D7FD2DD6ECB}" presName="Parent" presStyleLbl="alignNode1" presStyleIdx="1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E132F528-DA26-426B-8521-97B8DCD58087}" type="pres">
      <dgm:prSet presAssocID="{E193362F-66EE-4885-B8B1-6D7FD2DD6ECB}" presName="Accent" presStyleLbl="parChTrans1D1" presStyleIdx="1" presStyleCnt="5"/>
      <dgm:spPr>
        <a:xfrm>
          <a:off x="-93018" y="1789363"/>
          <a:ext cx="8464731" cy="0"/>
        </a:xfrm>
        <a:prstGeom prst="line">
          <a:avLst/>
        </a:prstGeom>
      </dgm:spPr>
    </dgm:pt>
    <dgm:pt modelId="{B255C107-8B0B-4EA9-9D7B-1E4C751A2DD6}" type="pres">
      <dgm:prSet presAssocID="{F5966E80-2086-4901-8ADA-D2410BF654D7}" presName="sibTrans" presStyleCnt="0"/>
      <dgm:spPr/>
    </dgm:pt>
    <dgm:pt modelId="{7037678A-854E-4915-8A9F-8E7398B8ECFA}" type="pres">
      <dgm:prSet presAssocID="{81EBB06B-B6DB-49B5-8705-E3434954072E}" presName="composite" presStyleCnt="0"/>
      <dgm:spPr/>
    </dgm:pt>
    <dgm:pt modelId="{CEBE583A-2A7D-4C64-A131-4FF237543B6A}" type="pres">
      <dgm:prSet presAssocID="{81EBB06B-B6DB-49B5-8705-E3434954072E}" presName="FirstChild" presStyleLbl="revTx" presStyleIdx="2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51CBA975-4DAC-4BF6-BF3D-16728BDB2E75}" type="pres">
      <dgm:prSet presAssocID="{81EBB06B-B6DB-49B5-8705-E3434954072E}" presName="Parent" presStyleLbl="alignNode1" presStyleIdx="2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7EE32E4E-9307-49D5-96BD-22C8A3B6FD7C}" type="pres">
      <dgm:prSet presAssocID="{81EBB06B-B6DB-49B5-8705-E3434954072E}" presName="Accent" presStyleLbl="parChTrans1D1" presStyleIdx="2" presStyleCnt="5"/>
      <dgm:spPr>
        <a:xfrm>
          <a:off x="-93018" y="2704237"/>
          <a:ext cx="8464731" cy="0"/>
        </a:xfrm>
        <a:prstGeom prst="line">
          <a:avLst/>
        </a:prstGeom>
      </dgm:spPr>
    </dgm:pt>
    <dgm:pt modelId="{D1DDC8AD-39D8-491E-83B2-7FA2E9C2F1F3}" type="pres">
      <dgm:prSet presAssocID="{BF9F6D04-8315-4B03-9257-783C9874C75A}" presName="sibTrans" presStyleCnt="0"/>
      <dgm:spPr/>
    </dgm:pt>
    <dgm:pt modelId="{A1DAEF4C-3A6B-479C-A3B8-7163AAE0E46A}" type="pres">
      <dgm:prSet presAssocID="{B9682207-8C6A-498F-9839-2B3E453C0CDD}" presName="composite" presStyleCnt="0"/>
      <dgm:spPr/>
    </dgm:pt>
    <dgm:pt modelId="{2C88FD73-38C0-4269-997D-6A04B17DC267}" type="pres">
      <dgm:prSet presAssocID="{B9682207-8C6A-498F-9839-2B3E453C0CDD}" presName="FirstChild" presStyleLbl="revTx" presStyleIdx="3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17BC939-C2C1-4112-BACB-9817CD460542}" type="pres">
      <dgm:prSet presAssocID="{B9682207-8C6A-498F-9839-2B3E453C0CDD}" presName="Parent" presStyleLbl="alignNode1" presStyleIdx="3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264B5E00-3BDE-49F0-BA42-D44B8BC5BFA0}" type="pres">
      <dgm:prSet presAssocID="{B9682207-8C6A-498F-9839-2B3E453C0CDD}" presName="Accent" presStyleLbl="parChTrans1D1" presStyleIdx="3" presStyleCnt="5"/>
      <dgm:spPr>
        <a:xfrm>
          <a:off x="-93018" y="3619111"/>
          <a:ext cx="8464731" cy="0"/>
        </a:xfrm>
        <a:prstGeom prst="line">
          <a:avLst/>
        </a:prstGeom>
      </dgm:spPr>
    </dgm:pt>
    <dgm:pt modelId="{FE2F2703-314F-4776-A926-10BD24BC4D86}" type="pres">
      <dgm:prSet presAssocID="{18F6457D-57C6-4FB3-B55D-FDDA6D907904}" presName="sibTrans" presStyleCnt="0"/>
      <dgm:spPr/>
    </dgm:pt>
    <dgm:pt modelId="{4472B36D-6DAE-4925-979E-690ED3C29FA5}" type="pres">
      <dgm:prSet presAssocID="{2F4B1747-9F47-400C-BF2F-0ED872CD97C7}" presName="composite" presStyleCnt="0"/>
      <dgm:spPr/>
    </dgm:pt>
    <dgm:pt modelId="{E94ACF9E-5162-41ED-855C-409EDBCDC817}" type="pres">
      <dgm:prSet presAssocID="{2F4B1747-9F47-400C-BF2F-0ED872CD97C7}" presName="FirstChild" presStyleLbl="revTx" presStyleIdx="4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23A7D61-25CF-46CA-A4D4-73ECF67BE3DA}" type="pres">
      <dgm:prSet presAssocID="{2F4B1747-9F47-400C-BF2F-0ED872CD97C7}" presName="Parent" presStyleLbl="alignNode1" presStyleIdx="4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DF1F060F-BDAB-4B9B-9F77-6E15B3C8C399}" type="pres">
      <dgm:prSet presAssocID="{2F4B1747-9F47-400C-BF2F-0ED872CD97C7}" presName="Accent" presStyleLbl="parChTrans1D1" presStyleIdx="4" presStyleCnt="5" custLinFactNeighborY="-27022"/>
      <dgm:spPr>
        <a:xfrm>
          <a:off x="-93018" y="4533985"/>
          <a:ext cx="8464731" cy="0"/>
        </a:xfrm>
        <a:prstGeom prst="line">
          <a:avLst/>
        </a:prstGeom>
      </dgm:spPr>
    </dgm:pt>
  </dgm:ptLst>
  <dgm:cxnLst>
    <dgm:cxn modelId="{9BD2FB04-7558-4B68-9968-51D2FAA84AD1}" type="presOf" srcId="{9CF60352-B2F4-43F3-AE25-F5531A519C04}" destId="{63769628-1C97-4339-8C83-3FDB5D3DED87}" srcOrd="0" destOrd="0" presId="urn:microsoft.com/office/officeart/2011/layout/TabList"/>
    <dgm:cxn modelId="{0C191105-FB76-4EC7-B681-09C23E1F7D85}" srcId="{2F4B1747-9F47-400C-BF2F-0ED872CD97C7}" destId="{6B83F2E1-A98E-4DEF-9BAD-BC3C5CE9A7DE}" srcOrd="0" destOrd="0" parTransId="{E68DE319-6368-496F-AECD-924EC10D0C5F}" sibTransId="{4BCDFC6A-510D-4EB6-BC7F-D72ABFE63168}"/>
    <dgm:cxn modelId="{24FB0406-76CA-45D2-920C-0905A832505D}" srcId="{B9682207-8C6A-498F-9839-2B3E453C0CDD}" destId="{1BB36E96-6C1E-4819-9728-C58AD2630488}" srcOrd="0" destOrd="0" parTransId="{B77E8EB2-B58A-4A05-9D98-1FB945CB7C0B}" sibTransId="{BC132A87-8683-441F-9AC4-8F3D8094F6C4}"/>
    <dgm:cxn modelId="{3664371E-D9E6-452A-A409-F175E95159B3}" type="presOf" srcId="{E193362F-66EE-4885-B8B1-6D7FD2DD6ECB}" destId="{B0A61BA8-D6E9-4185-BDFA-60DB122C2EE3}" srcOrd="0" destOrd="0" presId="urn:microsoft.com/office/officeart/2011/layout/TabList"/>
    <dgm:cxn modelId="{2EE64F1F-3122-40A9-BE7B-9DCB56FCD8E3}" type="presOf" srcId="{A97D44A8-6165-410C-8254-D79C8E9BDC86}" destId="{CEBE583A-2A7D-4C64-A131-4FF237543B6A}" srcOrd="0" destOrd="0" presId="urn:microsoft.com/office/officeart/2011/layout/TabList"/>
    <dgm:cxn modelId="{B10BB527-5821-46C4-B0DA-CFBB0FB31556}" type="presOf" srcId="{B9682207-8C6A-498F-9839-2B3E453C0CDD}" destId="{117BC939-C2C1-4112-BACB-9817CD460542}" srcOrd="0" destOrd="0" presId="urn:microsoft.com/office/officeart/2011/layout/TabList"/>
    <dgm:cxn modelId="{1E882F3F-1109-421F-AAF4-D1EBE46D73B8}" srcId="{F881E06E-BC2B-4FBA-AF73-E96189BE6DD0}" destId="{81EBB06B-B6DB-49B5-8705-E3434954072E}" srcOrd="2" destOrd="0" parTransId="{441B37D1-C6AF-4C49-8D34-DF72A9090FD5}" sibTransId="{BF9F6D04-8315-4B03-9257-783C9874C75A}"/>
    <dgm:cxn modelId="{06A3FB5C-8D0A-4D36-AE2D-5A52FBB4D5CD}" srcId="{F881E06E-BC2B-4FBA-AF73-E96189BE6DD0}" destId="{E193362F-66EE-4885-B8B1-6D7FD2DD6ECB}" srcOrd="1" destOrd="0" parTransId="{D3AF6491-3050-4BB2-B1B8-2784A7B05CDA}" sibTransId="{F5966E80-2086-4901-8ADA-D2410BF654D7}"/>
    <dgm:cxn modelId="{41B4295E-4AE6-47C6-95D6-71B5A2252AE0}" type="presOf" srcId="{675E9F44-59FA-4F6E-A27B-745BBFA94FD2}" destId="{ED748349-E10E-4AF1-A2E5-7F17A19975E1}" srcOrd="0" destOrd="0" presId="urn:microsoft.com/office/officeart/2011/layout/TabList"/>
    <dgm:cxn modelId="{84312D5E-4F56-4054-A434-9E7E641C1639}" type="presOf" srcId="{2F4B1747-9F47-400C-BF2F-0ED872CD97C7}" destId="{123A7D61-25CF-46CA-A4D4-73ECF67BE3DA}" srcOrd="0" destOrd="0" presId="urn:microsoft.com/office/officeart/2011/layout/TabList"/>
    <dgm:cxn modelId="{17249246-C0FB-4F21-A798-CD04A637C6FE}" type="presOf" srcId="{81EBB06B-B6DB-49B5-8705-E3434954072E}" destId="{51CBA975-4DAC-4BF6-BF3D-16728BDB2E75}" srcOrd="0" destOrd="0" presId="urn:microsoft.com/office/officeart/2011/layout/TabList"/>
    <dgm:cxn modelId="{01E50849-FE8F-4320-B485-422BA135131A}" type="presOf" srcId="{6B83F2E1-A98E-4DEF-9BAD-BC3C5CE9A7DE}" destId="{E94ACF9E-5162-41ED-855C-409EDBCDC817}" srcOrd="0" destOrd="0" presId="urn:microsoft.com/office/officeart/2011/layout/TabList"/>
    <dgm:cxn modelId="{85EAFC6B-2BA6-48C6-B5D3-C3B3C2E0CD58}" type="presOf" srcId="{238CE886-6AA3-448A-8854-1E15E3F5F3BA}" destId="{696AF518-1EF6-43FF-A880-1A8B7AE52542}" srcOrd="0" destOrd="0" presId="urn:microsoft.com/office/officeart/2011/layout/TabList"/>
    <dgm:cxn modelId="{2D92B673-62A4-4AC7-A2BC-825540B16D50}" srcId="{81EBB06B-B6DB-49B5-8705-E3434954072E}" destId="{A97D44A8-6165-410C-8254-D79C8E9BDC86}" srcOrd="0" destOrd="0" parTransId="{57618D31-3A56-410C-B648-AC890CF2D36C}" sibTransId="{F7976098-1CB4-4D78-91BD-4419AA1CA6C1}"/>
    <dgm:cxn modelId="{C6A29075-C842-48B9-BC9C-3597BA879B18}" srcId="{675E9F44-59FA-4F6E-A27B-745BBFA94FD2}" destId="{9CF60352-B2F4-43F3-AE25-F5531A519C04}" srcOrd="0" destOrd="0" parTransId="{AFA7ECF0-2284-496F-91E2-1D909BD7CC3F}" sibTransId="{31219DE5-25F0-40C0-BA2A-8D54E5BEA8A9}"/>
    <dgm:cxn modelId="{A066E27A-0080-470F-B72E-EAB14B35CF55}" srcId="{E193362F-66EE-4885-B8B1-6D7FD2DD6ECB}" destId="{238CE886-6AA3-448A-8854-1E15E3F5F3BA}" srcOrd="0" destOrd="0" parTransId="{EA114B53-EC0C-4027-9F68-B63429068687}" sibTransId="{82C2515C-BA21-44CF-AC24-FF9E8011E1F6}"/>
    <dgm:cxn modelId="{EE587797-2DAA-440F-871D-ADB4F41D1E6F}" type="presOf" srcId="{F881E06E-BC2B-4FBA-AF73-E96189BE6DD0}" destId="{5C458FAC-93D7-48C8-A601-6F53710A73B2}" srcOrd="0" destOrd="0" presId="urn:microsoft.com/office/officeart/2011/layout/TabList"/>
    <dgm:cxn modelId="{FDA705A2-B46F-4EBD-BCF6-45024D092892}" srcId="{F881E06E-BC2B-4FBA-AF73-E96189BE6DD0}" destId="{B9682207-8C6A-498F-9839-2B3E453C0CDD}" srcOrd="3" destOrd="0" parTransId="{580141E4-F677-49A2-B063-579BE51D6E2B}" sibTransId="{18F6457D-57C6-4FB3-B55D-FDDA6D907904}"/>
    <dgm:cxn modelId="{2013EAC3-61F4-4212-BF68-973062113F93}" type="presOf" srcId="{1BB36E96-6C1E-4819-9728-C58AD2630488}" destId="{2C88FD73-38C0-4269-997D-6A04B17DC267}" srcOrd="0" destOrd="0" presId="urn:microsoft.com/office/officeart/2011/layout/TabList"/>
    <dgm:cxn modelId="{273F69C4-DBAF-484F-A7B8-C90F9BE9AD5F}" srcId="{F881E06E-BC2B-4FBA-AF73-E96189BE6DD0}" destId="{2F4B1747-9F47-400C-BF2F-0ED872CD97C7}" srcOrd="4" destOrd="0" parTransId="{E83797CA-5130-4F96-BD2A-2D6B6AE1EF49}" sibTransId="{39DBE3E5-EFA2-4BCE-A360-25C8F775AD5B}"/>
    <dgm:cxn modelId="{20E78DD6-85D7-421F-A7AA-5FCFF105640E}" srcId="{F881E06E-BC2B-4FBA-AF73-E96189BE6DD0}" destId="{675E9F44-59FA-4F6E-A27B-745BBFA94FD2}" srcOrd="0" destOrd="0" parTransId="{682A32AA-7B91-4074-982E-AE34514E200B}" sibTransId="{1519B78A-7CAA-4F6F-92AA-BF9A4B460E8E}"/>
    <dgm:cxn modelId="{CBB297B0-466B-4F97-B1A3-3C09E1B57032}" type="presParOf" srcId="{5C458FAC-93D7-48C8-A601-6F53710A73B2}" destId="{BB786D21-0FC4-41B3-9493-570583F75F46}" srcOrd="0" destOrd="0" presId="urn:microsoft.com/office/officeart/2011/layout/TabList"/>
    <dgm:cxn modelId="{4F3A97CC-C56E-4153-A5D3-999269E25739}" type="presParOf" srcId="{BB786D21-0FC4-41B3-9493-570583F75F46}" destId="{63769628-1C97-4339-8C83-3FDB5D3DED87}" srcOrd="0" destOrd="0" presId="urn:microsoft.com/office/officeart/2011/layout/TabList"/>
    <dgm:cxn modelId="{0743B2A0-7A76-46DF-86C6-E5DD80D6E1B8}" type="presParOf" srcId="{BB786D21-0FC4-41B3-9493-570583F75F46}" destId="{ED748349-E10E-4AF1-A2E5-7F17A19975E1}" srcOrd="1" destOrd="0" presId="urn:microsoft.com/office/officeart/2011/layout/TabList"/>
    <dgm:cxn modelId="{56D5EB20-A7ED-43B9-AF4F-F2ECCD9FD029}" type="presParOf" srcId="{BB786D21-0FC4-41B3-9493-570583F75F46}" destId="{0D68440C-8495-4BC8-A961-F3E3B634102E}" srcOrd="2" destOrd="0" presId="urn:microsoft.com/office/officeart/2011/layout/TabList"/>
    <dgm:cxn modelId="{E65C6EAF-8237-444B-8A4D-4AB28579C798}" type="presParOf" srcId="{5C458FAC-93D7-48C8-A601-6F53710A73B2}" destId="{1207498C-2F52-422F-B984-CCF552F24E60}" srcOrd="1" destOrd="0" presId="urn:microsoft.com/office/officeart/2011/layout/TabList"/>
    <dgm:cxn modelId="{568751A5-D18C-489D-8485-831B7564A814}" type="presParOf" srcId="{5C458FAC-93D7-48C8-A601-6F53710A73B2}" destId="{47D94446-33E5-4B71-B3B6-41CDBB4403A2}" srcOrd="2" destOrd="0" presId="urn:microsoft.com/office/officeart/2011/layout/TabList"/>
    <dgm:cxn modelId="{F32846A9-E583-449B-89A4-CF5E6120862D}" type="presParOf" srcId="{47D94446-33E5-4B71-B3B6-41CDBB4403A2}" destId="{696AF518-1EF6-43FF-A880-1A8B7AE52542}" srcOrd="0" destOrd="0" presId="urn:microsoft.com/office/officeart/2011/layout/TabList"/>
    <dgm:cxn modelId="{4E447F09-E6A9-41C6-A35B-91C7A5219400}" type="presParOf" srcId="{47D94446-33E5-4B71-B3B6-41CDBB4403A2}" destId="{B0A61BA8-D6E9-4185-BDFA-60DB122C2EE3}" srcOrd="1" destOrd="0" presId="urn:microsoft.com/office/officeart/2011/layout/TabList"/>
    <dgm:cxn modelId="{9115A1B7-78CF-4C48-83E1-E76A3BA38C97}" type="presParOf" srcId="{47D94446-33E5-4B71-B3B6-41CDBB4403A2}" destId="{E132F528-DA26-426B-8521-97B8DCD58087}" srcOrd="2" destOrd="0" presId="urn:microsoft.com/office/officeart/2011/layout/TabList"/>
    <dgm:cxn modelId="{53D7AB7C-77DB-4918-B22F-FE8B9041119C}" type="presParOf" srcId="{5C458FAC-93D7-48C8-A601-6F53710A73B2}" destId="{B255C107-8B0B-4EA9-9D7B-1E4C751A2DD6}" srcOrd="3" destOrd="0" presId="urn:microsoft.com/office/officeart/2011/layout/TabList"/>
    <dgm:cxn modelId="{9546A3F7-9399-4C6F-87E1-F50DFF7372AE}" type="presParOf" srcId="{5C458FAC-93D7-48C8-A601-6F53710A73B2}" destId="{7037678A-854E-4915-8A9F-8E7398B8ECFA}" srcOrd="4" destOrd="0" presId="urn:microsoft.com/office/officeart/2011/layout/TabList"/>
    <dgm:cxn modelId="{605F56DA-BFE4-4516-9936-4A63287D7EE4}" type="presParOf" srcId="{7037678A-854E-4915-8A9F-8E7398B8ECFA}" destId="{CEBE583A-2A7D-4C64-A131-4FF237543B6A}" srcOrd="0" destOrd="0" presId="urn:microsoft.com/office/officeart/2011/layout/TabList"/>
    <dgm:cxn modelId="{328497DF-8EB8-4572-93C1-51F804613D6A}" type="presParOf" srcId="{7037678A-854E-4915-8A9F-8E7398B8ECFA}" destId="{51CBA975-4DAC-4BF6-BF3D-16728BDB2E75}" srcOrd="1" destOrd="0" presId="urn:microsoft.com/office/officeart/2011/layout/TabList"/>
    <dgm:cxn modelId="{8D53B5EA-E200-49A7-9527-48743E40AB70}" type="presParOf" srcId="{7037678A-854E-4915-8A9F-8E7398B8ECFA}" destId="{7EE32E4E-9307-49D5-96BD-22C8A3B6FD7C}" srcOrd="2" destOrd="0" presId="urn:microsoft.com/office/officeart/2011/layout/TabList"/>
    <dgm:cxn modelId="{D0C491B2-35AC-4085-8CAE-B22A48BF9D38}" type="presParOf" srcId="{5C458FAC-93D7-48C8-A601-6F53710A73B2}" destId="{D1DDC8AD-39D8-491E-83B2-7FA2E9C2F1F3}" srcOrd="5" destOrd="0" presId="urn:microsoft.com/office/officeart/2011/layout/TabList"/>
    <dgm:cxn modelId="{AF0971AA-F77E-4022-8BE8-BEAF449DF736}" type="presParOf" srcId="{5C458FAC-93D7-48C8-A601-6F53710A73B2}" destId="{A1DAEF4C-3A6B-479C-A3B8-7163AAE0E46A}" srcOrd="6" destOrd="0" presId="urn:microsoft.com/office/officeart/2011/layout/TabList"/>
    <dgm:cxn modelId="{6BCF540C-54A6-4F58-B32A-ACB40FDBE958}" type="presParOf" srcId="{A1DAEF4C-3A6B-479C-A3B8-7163AAE0E46A}" destId="{2C88FD73-38C0-4269-997D-6A04B17DC267}" srcOrd="0" destOrd="0" presId="urn:microsoft.com/office/officeart/2011/layout/TabList"/>
    <dgm:cxn modelId="{5EE29D64-71BB-4CDF-BA2C-D1C3F9075C80}" type="presParOf" srcId="{A1DAEF4C-3A6B-479C-A3B8-7163AAE0E46A}" destId="{117BC939-C2C1-4112-BACB-9817CD460542}" srcOrd="1" destOrd="0" presId="urn:microsoft.com/office/officeart/2011/layout/TabList"/>
    <dgm:cxn modelId="{3E02F76D-5AE2-4388-A8BA-682E9F6DC460}" type="presParOf" srcId="{A1DAEF4C-3A6B-479C-A3B8-7163AAE0E46A}" destId="{264B5E00-3BDE-49F0-BA42-D44B8BC5BFA0}" srcOrd="2" destOrd="0" presId="urn:microsoft.com/office/officeart/2011/layout/TabList"/>
    <dgm:cxn modelId="{1A856A61-42F3-4493-BD37-9658A1111261}" type="presParOf" srcId="{5C458FAC-93D7-48C8-A601-6F53710A73B2}" destId="{FE2F2703-314F-4776-A926-10BD24BC4D86}" srcOrd="7" destOrd="0" presId="urn:microsoft.com/office/officeart/2011/layout/TabList"/>
    <dgm:cxn modelId="{56738795-65BA-4CA2-82A9-27A7280718F0}" type="presParOf" srcId="{5C458FAC-93D7-48C8-A601-6F53710A73B2}" destId="{4472B36D-6DAE-4925-979E-690ED3C29FA5}" srcOrd="8" destOrd="0" presId="urn:microsoft.com/office/officeart/2011/layout/TabList"/>
    <dgm:cxn modelId="{AC4FA75D-9A39-4FBB-8DB7-4160D67329A5}" type="presParOf" srcId="{4472B36D-6DAE-4925-979E-690ED3C29FA5}" destId="{E94ACF9E-5162-41ED-855C-409EDBCDC817}" srcOrd="0" destOrd="0" presId="urn:microsoft.com/office/officeart/2011/layout/TabList"/>
    <dgm:cxn modelId="{CAB0554F-C65E-4472-AD32-C16253EFA13F}" type="presParOf" srcId="{4472B36D-6DAE-4925-979E-690ED3C29FA5}" destId="{123A7D61-25CF-46CA-A4D4-73ECF67BE3DA}" srcOrd="1" destOrd="0" presId="urn:microsoft.com/office/officeart/2011/layout/TabList"/>
    <dgm:cxn modelId="{3E495C3D-F51E-4BAB-9C43-C9223EAB5C35}" type="presParOf" srcId="{4472B36D-6DAE-4925-979E-690ED3C29FA5}" destId="{DF1F060F-BDAB-4B9B-9F77-6E15B3C8C399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8440C-8495-4BC8-A961-F3E3B634102E}">
      <dsp:nvSpPr>
        <dsp:cNvPr id="0" name=""/>
        <dsp:cNvSpPr/>
      </dsp:nvSpPr>
      <dsp:spPr>
        <a:xfrm>
          <a:off x="-111731" y="961862"/>
          <a:ext cx="10167598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69628-1C97-4339-8C83-3FDB5D3DED87}">
      <dsp:nvSpPr>
        <dsp:cNvPr id="0" name=""/>
        <dsp:cNvSpPr/>
      </dsp:nvSpPr>
      <dsp:spPr>
        <a:xfrm>
          <a:off x="2308380" y="477009"/>
          <a:ext cx="7970949" cy="480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sp:txBody>
      <dsp:txXfrm>
        <a:off x="2308380" y="477009"/>
        <a:ext cx="7970949" cy="480542"/>
      </dsp:txXfrm>
    </dsp:sp>
    <dsp:sp modelId="{ED748349-E10E-4AF1-A2E5-7F17A19975E1}">
      <dsp:nvSpPr>
        <dsp:cNvPr id="0" name=""/>
        <dsp:cNvSpPr/>
      </dsp:nvSpPr>
      <dsp:spPr>
        <a:xfrm>
          <a:off x="0" y="479565"/>
          <a:ext cx="1833504" cy="480542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sp:txBody>
      <dsp:txXfrm>
        <a:off x="23462" y="503027"/>
        <a:ext cx="1786580" cy="457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8440C-8495-4BC8-A961-F3E3B634102E}">
      <dsp:nvSpPr>
        <dsp:cNvPr id="0" name=""/>
        <dsp:cNvSpPr/>
      </dsp:nvSpPr>
      <dsp:spPr>
        <a:xfrm>
          <a:off x="-118905" y="961862"/>
          <a:ext cx="108204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69628-1C97-4339-8C83-3FDB5D3DED87}">
      <dsp:nvSpPr>
        <dsp:cNvPr id="0" name=""/>
        <dsp:cNvSpPr/>
      </dsp:nvSpPr>
      <dsp:spPr>
        <a:xfrm>
          <a:off x="2456587" y="477009"/>
          <a:ext cx="8482717" cy="480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sp:txBody>
      <dsp:txXfrm>
        <a:off x="2456587" y="477009"/>
        <a:ext cx="8482717" cy="480542"/>
      </dsp:txXfrm>
    </dsp:sp>
    <dsp:sp modelId="{ED748349-E10E-4AF1-A2E5-7F17A19975E1}">
      <dsp:nvSpPr>
        <dsp:cNvPr id="0" name=""/>
        <dsp:cNvSpPr/>
      </dsp:nvSpPr>
      <dsp:spPr>
        <a:xfrm>
          <a:off x="0" y="479565"/>
          <a:ext cx="1951223" cy="480542"/>
        </a:xfrm>
        <a:prstGeom prst="round2SameRect">
          <a:avLst>
            <a:gd name="adj1" fmla="val 16670"/>
            <a:gd name="adj2" fmla="val 0"/>
          </a:avLst>
        </a:prstGeom>
        <a:solidFill>
          <a:srgbClr val="244C59">
            <a:hueOff val="-2920768"/>
            <a:satOff val="-10601"/>
            <a:lumOff val="9853"/>
            <a:alphaOff val="0"/>
          </a:srgbClr>
        </a:solidFill>
        <a:ln w="12700" cap="flat" cmpd="sng" algn="ctr">
          <a:solidFill>
            <a:srgbClr val="244C59">
              <a:hueOff val="-2920768"/>
              <a:satOff val="-10601"/>
              <a:lumOff val="985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FFFF"/>
              </a:solidFill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sp:txBody>
      <dsp:txXfrm>
        <a:off x="23462" y="503027"/>
        <a:ext cx="1904299" cy="457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8440C-8495-4BC8-A961-F3E3B634102E}">
      <dsp:nvSpPr>
        <dsp:cNvPr id="0" name=""/>
        <dsp:cNvSpPr/>
      </dsp:nvSpPr>
      <dsp:spPr>
        <a:xfrm>
          <a:off x="-115555" y="988291"/>
          <a:ext cx="10515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69628-1C97-4339-8C83-3FDB5D3DED87}">
      <dsp:nvSpPr>
        <dsp:cNvPr id="0" name=""/>
        <dsp:cNvSpPr/>
      </dsp:nvSpPr>
      <dsp:spPr>
        <a:xfrm>
          <a:off x="2387388" y="477009"/>
          <a:ext cx="8243767" cy="480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sp:txBody>
      <dsp:txXfrm>
        <a:off x="2387388" y="477009"/>
        <a:ext cx="8243767" cy="480542"/>
      </dsp:txXfrm>
    </dsp:sp>
    <dsp:sp modelId="{ED748349-E10E-4AF1-A2E5-7F17A19975E1}">
      <dsp:nvSpPr>
        <dsp:cNvPr id="0" name=""/>
        <dsp:cNvSpPr/>
      </dsp:nvSpPr>
      <dsp:spPr>
        <a:xfrm>
          <a:off x="0" y="471586"/>
          <a:ext cx="1896259" cy="496501"/>
        </a:xfrm>
        <a:prstGeom prst="round2SameRect">
          <a:avLst>
            <a:gd name="adj1" fmla="val 16670"/>
            <a:gd name="adj2" fmla="val 0"/>
          </a:avLst>
        </a:prstGeom>
        <a:solidFill>
          <a:srgbClr val="244C59">
            <a:hueOff val="-5841537"/>
            <a:satOff val="-21202"/>
            <a:lumOff val="19706"/>
            <a:alphaOff val="0"/>
          </a:srgbClr>
        </a:solidFill>
        <a:ln w="12700" cap="flat" cmpd="sng" algn="ctr">
          <a:solidFill>
            <a:srgbClr val="244C59">
              <a:hueOff val="-5841537"/>
              <a:satOff val="-21202"/>
              <a:lumOff val="19706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FFFF"/>
              </a:solidFill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</a:p>
      </dsp:txBody>
      <dsp:txXfrm>
        <a:off x="24242" y="495828"/>
        <a:ext cx="1847775" cy="4722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B5E00-3BDE-49F0-BA42-D44B8BC5BFA0}">
      <dsp:nvSpPr>
        <dsp:cNvPr id="0" name=""/>
        <dsp:cNvSpPr/>
      </dsp:nvSpPr>
      <dsp:spPr>
        <a:xfrm>
          <a:off x="-117230" y="914153"/>
          <a:ext cx="106680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8FD73-38C0-4269-997D-6A04B17DC267}">
      <dsp:nvSpPr>
        <dsp:cNvPr id="0" name=""/>
        <dsp:cNvSpPr/>
      </dsp:nvSpPr>
      <dsp:spPr>
        <a:xfrm>
          <a:off x="2421988" y="431710"/>
          <a:ext cx="8363242" cy="456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sp:txBody>
      <dsp:txXfrm>
        <a:off x="2421988" y="431710"/>
        <a:ext cx="8363242" cy="456707"/>
      </dsp:txXfrm>
    </dsp:sp>
    <dsp:sp modelId="{117BC939-C2C1-4112-BACB-9817CD460542}">
      <dsp:nvSpPr>
        <dsp:cNvPr id="0" name=""/>
        <dsp:cNvSpPr/>
      </dsp:nvSpPr>
      <dsp:spPr>
        <a:xfrm>
          <a:off x="0" y="455779"/>
          <a:ext cx="1923741" cy="456707"/>
        </a:xfrm>
        <a:prstGeom prst="round2SameRect">
          <a:avLst>
            <a:gd name="adj1" fmla="val 16670"/>
            <a:gd name="adj2" fmla="val 0"/>
          </a:avLst>
        </a:prstGeom>
        <a:solidFill>
          <a:srgbClr val="244C59">
            <a:hueOff val="-8762305"/>
            <a:satOff val="-31802"/>
            <a:lumOff val="29559"/>
            <a:alphaOff val="0"/>
          </a:srgbClr>
        </a:solidFill>
        <a:ln w="12700" cap="flat" cmpd="sng" algn="ctr">
          <a:solidFill>
            <a:srgbClr val="244C59">
              <a:hueOff val="-8762305"/>
              <a:satOff val="-31802"/>
              <a:lumOff val="2955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FFFF"/>
              </a:solidFill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sp:txBody>
      <dsp:txXfrm>
        <a:off x="22299" y="478078"/>
        <a:ext cx="1879143" cy="4344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F060F-BDAB-4B9B-9F77-6E15B3C8C399}">
      <dsp:nvSpPr>
        <dsp:cNvPr id="0" name=""/>
        <dsp:cNvSpPr/>
      </dsp:nvSpPr>
      <dsp:spPr>
        <a:xfrm>
          <a:off x="-107182" y="904426"/>
          <a:ext cx="9753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ACF9E-5162-41ED-855C-409EDBCDC817}">
      <dsp:nvSpPr>
        <dsp:cNvPr id="0" name=""/>
        <dsp:cNvSpPr/>
      </dsp:nvSpPr>
      <dsp:spPr>
        <a:xfrm>
          <a:off x="2214389" y="431710"/>
          <a:ext cx="7646393" cy="456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sp:txBody>
      <dsp:txXfrm>
        <a:off x="2214389" y="431710"/>
        <a:ext cx="7646393" cy="456707"/>
      </dsp:txXfrm>
    </dsp:sp>
    <dsp:sp modelId="{123A7D61-25CF-46CA-A4D4-73ECF67BE3DA}">
      <dsp:nvSpPr>
        <dsp:cNvPr id="0" name=""/>
        <dsp:cNvSpPr/>
      </dsp:nvSpPr>
      <dsp:spPr>
        <a:xfrm>
          <a:off x="0" y="455779"/>
          <a:ext cx="1758849" cy="456707"/>
        </a:xfrm>
        <a:prstGeom prst="round2SameRect">
          <a:avLst>
            <a:gd name="adj1" fmla="val 16670"/>
            <a:gd name="adj2" fmla="val 0"/>
          </a:avLst>
        </a:prstGeom>
        <a:solidFill>
          <a:srgbClr val="244C59">
            <a:hueOff val="-11683074"/>
            <a:satOff val="-42403"/>
            <a:lumOff val="39412"/>
            <a:alphaOff val="0"/>
          </a:srgbClr>
        </a:solidFill>
        <a:ln w="12700" cap="flat" cmpd="sng" algn="ctr">
          <a:solidFill>
            <a:srgbClr val="244C59">
              <a:hueOff val="-11683074"/>
              <a:satOff val="-42403"/>
              <a:lumOff val="3941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FFFF"/>
              </a:solidFill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sp:txBody>
      <dsp:txXfrm>
        <a:off x="22299" y="478078"/>
        <a:ext cx="1714251" cy="4344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F060F-BDAB-4B9B-9F77-6E15B3C8C399}">
      <dsp:nvSpPr>
        <dsp:cNvPr id="0" name=""/>
        <dsp:cNvSpPr/>
      </dsp:nvSpPr>
      <dsp:spPr>
        <a:xfrm>
          <a:off x="-61127" y="4020421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B5E00-3BDE-49F0-BA42-D44B8BC5BFA0}">
      <dsp:nvSpPr>
        <dsp:cNvPr id="0" name=""/>
        <dsp:cNvSpPr/>
      </dsp:nvSpPr>
      <dsp:spPr>
        <a:xfrm>
          <a:off x="-61127" y="3216939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32E4E-9307-49D5-96BD-22C8A3B6FD7C}">
      <dsp:nvSpPr>
        <dsp:cNvPr id="0" name=""/>
        <dsp:cNvSpPr/>
      </dsp:nvSpPr>
      <dsp:spPr>
        <a:xfrm>
          <a:off x="-61127" y="2403730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2F528-DA26-426B-8521-97B8DCD58087}">
      <dsp:nvSpPr>
        <dsp:cNvPr id="0" name=""/>
        <dsp:cNvSpPr/>
      </dsp:nvSpPr>
      <dsp:spPr>
        <a:xfrm>
          <a:off x="-61127" y="1590521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8440C-8495-4BC8-A961-F3E3B634102E}">
      <dsp:nvSpPr>
        <dsp:cNvPr id="0" name=""/>
        <dsp:cNvSpPr/>
      </dsp:nvSpPr>
      <dsp:spPr>
        <a:xfrm>
          <a:off x="-61127" y="777312"/>
          <a:ext cx="55626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69628-1C97-4339-8C83-3FDB5D3DED87}">
      <dsp:nvSpPr>
        <dsp:cNvPr id="0" name=""/>
        <dsp:cNvSpPr/>
      </dsp:nvSpPr>
      <dsp:spPr>
        <a:xfrm>
          <a:off x="1262893" y="0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sp:txBody>
      <dsp:txXfrm>
        <a:off x="1262893" y="0"/>
        <a:ext cx="4360833" cy="774484"/>
      </dsp:txXfrm>
    </dsp:sp>
    <dsp:sp modelId="{ED748349-E10E-4AF1-A2E5-7F17A19975E1}">
      <dsp:nvSpPr>
        <dsp:cNvPr id="0" name=""/>
        <dsp:cNvSpPr/>
      </dsp:nvSpPr>
      <dsp:spPr>
        <a:xfrm>
          <a:off x="0" y="0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sp:txBody>
      <dsp:txXfrm>
        <a:off x="37814" y="37814"/>
        <a:ext cx="927465" cy="736670"/>
      </dsp:txXfrm>
    </dsp:sp>
    <dsp:sp modelId="{696AF518-1EF6-43FF-A880-1A8B7AE52542}">
      <dsp:nvSpPr>
        <dsp:cNvPr id="0" name=""/>
        <dsp:cNvSpPr/>
      </dsp:nvSpPr>
      <dsp:spPr>
        <a:xfrm>
          <a:off x="1262893" y="772394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sp:txBody>
      <dsp:txXfrm>
        <a:off x="1262893" y="772394"/>
        <a:ext cx="4360833" cy="774484"/>
      </dsp:txXfrm>
    </dsp:sp>
    <dsp:sp modelId="{B0A61BA8-D6E9-4185-BDFA-60DB122C2EE3}">
      <dsp:nvSpPr>
        <dsp:cNvPr id="0" name=""/>
        <dsp:cNvSpPr/>
      </dsp:nvSpPr>
      <dsp:spPr>
        <a:xfrm>
          <a:off x="0" y="813209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2920768"/>
            <a:satOff val="-10601"/>
            <a:lumOff val="9853"/>
            <a:alphaOff val="0"/>
          </a:schemeClr>
        </a:solidFill>
        <a:ln w="12700" cap="flat" cmpd="sng" algn="ctr">
          <a:solidFill>
            <a:schemeClr val="accent3">
              <a:hueOff val="-2920768"/>
              <a:satOff val="-10601"/>
              <a:lumOff val="98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sp:txBody>
      <dsp:txXfrm>
        <a:off x="37814" y="851023"/>
        <a:ext cx="927465" cy="736670"/>
      </dsp:txXfrm>
    </dsp:sp>
    <dsp:sp modelId="{CEBE583A-2A7D-4C64-A131-4FF237543B6A}">
      <dsp:nvSpPr>
        <dsp:cNvPr id="0" name=""/>
        <dsp:cNvSpPr/>
      </dsp:nvSpPr>
      <dsp:spPr>
        <a:xfrm>
          <a:off x="1262893" y="1585603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sp:txBody>
      <dsp:txXfrm>
        <a:off x="1262893" y="1585603"/>
        <a:ext cx="4360833" cy="774484"/>
      </dsp:txXfrm>
    </dsp:sp>
    <dsp:sp modelId="{51CBA975-4DAC-4BF6-BF3D-16728BDB2E75}">
      <dsp:nvSpPr>
        <dsp:cNvPr id="0" name=""/>
        <dsp:cNvSpPr/>
      </dsp:nvSpPr>
      <dsp:spPr>
        <a:xfrm>
          <a:off x="0" y="1626418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5841537"/>
            <a:satOff val="-21202"/>
            <a:lumOff val="19706"/>
            <a:alphaOff val="0"/>
          </a:schemeClr>
        </a:solidFill>
        <a:ln w="12700" cap="flat" cmpd="sng" algn="ctr">
          <a:solidFill>
            <a:schemeClr val="accent3">
              <a:hueOff val="-5841537"/>
              <a:satOff val="-21202"/>
              <a:lumOff val="19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  <a:endParaRPr lang="en-US" sz="4000" kern="1200" dirty="0">
            <a:effectLst>
              <a:innerShdw blurRad="114300">
                <a:prstClr val="white"/>
              </a:innerShdw>
            </a:effectLst>
            <a:latin typeface="Helvetica Neue Light" panose="02000403000000020004"/>
            <a:ea typeface="+mn-ea"/>
            <a:cs typeface="+mn-cs"/>
          </a:endParaRPr>
        </a:p>
      </dsp:txBody>
      <dsp:txXfrm>
        <a:off x="37814" y="1664232"/>
        <a:ext cx="927465" cy="736670"/>
      </dsp:txXfrm>
    </dsp:sp>
    <dsp:sp modelId="{2C88FD73-38C0-4269-997D-6A04B17DC267}">
      <dsp:nvSpPr>
        <dsp:cNvPr id="0" name=""/>
        <dsp:cNvSpPr/>
      </dsp:nvSpPr>
      <dsp:spPr>
        <a:xfrm>
          <a:off x="1262893" y="2398812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sp:txBody>
      <dsp:txXfrm>
        <a:off x="1262893" y="2398812"/>
        <a:ext cx="4360833" cy="774484"/>
      </dsp:txXfrm>
    </dsp:sp>
    <dsp:sp modelId="{117BC939-C2C1-4112-BACB-9817CD460542}">
      <dsp:nvSpPr>
        <dsp:cNvPr id="0" name=""/>
        <dsp:cNvSpPr/>
      </dsp:nvSpPr>
      <dsp:spPr>
        <a:xfrm>
          <a:off x="0" y="2439627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8762305"/>
            <a:satOff val="-31802"/>
            <a:lumOff val="29559"/>
            <a:alphaOff val="0"/>
          </a:schemeClr>
        </a:solidFill>
        <a:ln w="12700" cap="flat" cmpd="sng" algn="ctr">
          <a:solidFill>
            <a:schemeClr val="accent3">
              <a:hueOff val="-8762305"/>
              <a:satOff val="-31802"/>
              <a:lumOff val="295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sp:txBody>
      <dsp:txXfrm>
        <a:off x="37814" y="2477441"/>
        <a:ext cx="927465" cy="736670"/>
      </dsp:txXfrm>
    </dsp:sp>
    <dsp:sp modelId="{E94ACF9E-5162-41ED-855C-409EDBCDC817}">
      <dsp:nvSpPr>
        <dsp:cNvPr id="0" name=""/>
        <dsp:cNvSpPr/>
      </dsp:nvSpPr>
      <dsp:spPr>
        <a:xfrm>
          <a:off x="1262893" y="3212021"/>
          <a:ext cx="4360833" cy="77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sp:txBody>
      <dsp:txXfrm>
        <a:off x="1262893" y="3212021"/>
        <a:ext cx="4360833" cy="774484"/>
      </dsp:txXfrm>
    </dsp:sp>
    <dsp:sp modelId="{123A7D61-25CF-46CA-A4D4-73ECF67BE3DA}">
      <dsp:nvSpPr>
        <dsp:cNvPr id="0" name=""/>
        <dsp:cNvSpPr/>
      </dsp:nvSpPr>
      <dsp:spPr>
        <a:xfrm>
          <a:off x="0" y="3252837"/>
          <a:ext cx="1003093" cy="774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11683074"/>
            <a:satOff val="-42403"/>
            <a:lumOff val="39412"/>
            <a:alphaOff val="0"/>
          </a:schemeClr>
        </a:solidFill>
        <a:ln w="12700" cap="flat" cmpd="sng" algn="ctr">
          <a:solidFill>
            <a:schemeClr val="accent3">
              <a:hueOff val="-11683074"/>
              <a:satOff val="-42403"/>
              <a:lumOff val="3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sp:txBody>
      <dsp:txXfrm>
        <a:off x="37814" y="3290651"/>
        <a:ext cx="927465" cy="736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896D9-52AF-C91F-167E-2A4D73099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7323-CFC9-DF77-BD8F-C12A77962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ABFFE3-34F9-2549-88A1-3B2E5D1B5BC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72C4-B91A-EA6A-B1A8-819E39491A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DDC7-E4BD-423D-BF8B-8F84FCBCE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1B3AF2-122C-1F46-BDB8-6BF77E93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39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53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0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25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34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37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13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48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9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6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7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9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1016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14600"/>
            <a:ext cx="8890211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129083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805" y="2057400"/>
            <a:ext cx="8890446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222158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3351373"/>
            <a:ext cx="4114800" cy="365125"/>
          </a:xfrm>
        </p:spPr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07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7DC3-74FC-4F9A-7A32-EAB78A99E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19F97-9960-B07D-C6D7-37D5AA41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BB7B-A377-3678-274E-E6FD336C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B9D1-B775-FD19-C334-6DE816B7F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3439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421963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3" r:id="rId16"/>
    <p:sldLayoutId id="2147483734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E087590-808E-DE18-A337-15B855B13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Session #4</a:t>
            </a:r>
          </a:p>
          <a:p>
            <a:r>
              <a:rPr lang="en-US" dirty="0"/>
              <a:t>October 24, 2024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EE42E7-AB49-63AB-AF6F-A3E7DD6979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97842" y="1638300"/>
            <a:ext cx="9493930" cy="1796597"/>
          </a:xfrm>
        </p:spPr>
        <p:txBody>
          <a:bodyPr/>
          <a:lstStyle/>
          <a:p>
            <a:r>
              <a:rPr lang="en-US" dirty="0"/>
              <a:t>BUDGET ALLOCATION REVIEW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5B727-D220-A044-1281-B34BC8A595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9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 FROM SESSION #3 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ACD701D-BF54-312C-0B3B-D313CD8F6957}"/>
              </a:ext>
              <a:ext uri="{147F2762-F138-4A5C-976F-8EAC2B608ADB}">
                <a16:predDERef xmlns:a16="http://schemas.microsoft.com/office/drawing/2014/main" pred="{C84C335D-F743-7FE7-F3CF-9247A5969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810253"/>
              </p:ext>
            </p:extLst>
          </p:nvPr>
        </p:nvGraphicFramePr>
        <p:xfrm>
          <a:off x="6304915" y="1975576"/>
          <a:ext cx="530352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84C335D-F743-7FE7-F3CF-9247A5969608}"/>
              </a:ext>
              <a:ext uri="{147F2762-F138-4A5C-976F-8EAC2B608ADB}">
                <a16:predDERef xmlns:a16="http://schemas.microsoft.com/office/drawing/2014/main" pred="{B1F6DFBD-7B1B-364F-B90F-323EEF5E03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1619523"/>
              </p:ext>
            </p:extLst>
          </p:nvPr>
        </p:nvGraphicFramePr>
        <p:xfrm>
          <a:off x="813262" y="1975576"/>
          <a:ext cx="530352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3588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POINTS IN AN INCENTIVE-BASED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6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5D666A-FCCE-1978-130A-3269A4CCE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11D36-5984-25DC-8F1C-0E920AF0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0BD0597-E0DF-E4F7-B205-9389199D0B3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54697652"/>
              </p:ext>
            </p:extLst>
          </p:nvPr>
        </p:nvGraphicFramePr>
        <p:xfrm>
          <a:off x="1234173" y="1900991"/>
          <a:ext cx="10132333" cy="4276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200">
                  <a:extLst>
                    <a:ext uri="{9D8B030D-6E8A-4147-A177-3AD203B41FA5}">
                      <a16:colId xmlns:a16="http://schemas.microsoft.com/office/drawing/2014/main" val="962298996"/>
                    </a:ext>
                  </a:extLst>
                </a:gridCol>
                <a:gridCol w="8068133">
                  <a:extLst>
                    <a:ext uri="{9D8B030D-6E8A-4147-A177-3AD203B41FA5}">
                      <a16:colId xmlns:a16="http://schemas.microsoft.com/office/drawing/2014/main" val="2591914835"/>
                    </a:ext>
                  </a:extLst>
                </a:gridCol>
              </a:tblGrid>
              <a:tr h="34436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Discussion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50326"/>
                  </a:ext>
                </a:extLst>
              </a:tr>
              <a:tr h="96422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 Neue Light" panose="02000403000000020004"/>
                        </a:rPr>
                        <a:t>Revenue Allocations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What incentives should be created through revenue allocations?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Based on desired incentives, how should each type of unrestricted fund revenues be treated?  Pooled or direct allocation?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How should auxiliary revenues be treated? Pooled or direct allocation?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880580"/>
                  </a:ext>
                </a:extLst>
              </a:tr>
              <a:tr h="96422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 Neue Light" panose="02000403000000020004"/>
                        </a:rPr>
                        <a:t>Indirect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How should campus-wide expenses be funded?  Front-end, allocated, or back-end?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How should administrative and support units be funded? Front-end, allocated, or back-end?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If indirect costs are to be allocated, what variables should be used for each pool?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791032"/>
                  </a:ext>
                </a:extLst>
              </a:tr>
              <a:tr h="130858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 Neue Light" panose="02000403000000020004"/>
                        </a:rPr>
                        <a:t>University Revenues (Mission Enhancement Fund)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How should funds for units not able to cover their direct expenses be created?  Front-end or back-end?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How should funds for strategic initiatives be created? Front-end or back-end?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Should select revenue(s) be retained or should a formula help create this?</a:t>
                      </a:r>
                    </a:p>
                    <a:p>
                      <a:pPr marL="342900" lvl="0" indent="-3429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If select revenues are retained, which ones should be considered?</a:t>
                      </a:r>
                    </a:p>
                    <a:p>
                      <a:pPr marL="342900" lvl="0" indent="-3429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If a formula/participation rate is selected, what funds should be subject or exempt from the rate? 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Helvetica Neue Light" panose="020004030000000200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947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519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REVENUE ALLOCATIONS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403297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Helvetica Neue Light" panose="02000403000000020004"/>
              </a:rPr>
              <a:t>What incentives should be created through revenue allocations?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Instruction, majors, research, outcomes/outputs?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Based on desired incentives, how should each type of unrestricted fund revenues be treated?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Tuition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Differential tuition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dirty="0">
                <a:latin typeface="Helvetica Neue Light" panose="02000403000000020004"/>
              </a:rPr>
              <a:t>State support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Indirect Cost Recovery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How should auxiliary revenues be treated?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Extended Studies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Sales &amp; Services of Educational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budget model:</a:t>
            </a:r>
          </a:p>
          <a:p>
            <a:pPr lvl="2"/>
            <a:r>
              <a:rPr lang="en-US" dirty="0"/>
              <a:t>Pools tuition revenue and allocates based on instruction and majors</a:t>
            </a:r>
          </a:p>
          <a:p>
            <a:pPr lvl="2"/>
            <a:r>
              <a:rPr lang="en-US" dirty="0"/>
              <a:t>Pools state support and allocates incrementally</a:t>
            </a:r>
          </a:p>
          <a:p>
            <a:pPr lvl="2"/>
            <a:r>
              <a:rPr lang="en-US" dirty="0"/>
              <a:t>Pools indirect cost recovery and allocates based on sponsored research expenditures</a:t>
            </a:r>
          </a:p>
          <a:p>
            <a:pPr lvl="2"/>
            <a:r>
              <a:rPr lang="en-US" dirty="0"/>
              <a:t>Directly allocates auxiliary revenues to the academic units, but this revenue has no impact on the unrestricted fund budget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62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TYPES OF TUITION DIFFERENTIALS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4032976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>
                <a:latin typeface="Helvetica Neue Light" panose="02000403000000020004"/>
              </a:rPr>
              <a:t>There are two types of differential tuitions built into the CU Denver tuition structure: 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Specific higher tuition rates for high cost of instruction units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Out-of-state tuition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budget model:</a:t>
            </a:r>
          </a:p>
          <a:p>
            <a:pPr lvl="2"/>
            <a:r>
              <a:rPr lang="en-US" dirty="0"/>
              <a:t>Directly allocates s</a:t>
            </a:r>
            <a:r>
              <a:rPr lang="en-US" dirty="0">
                <a:latin typeface="Helvetica Neue Light" panose="02000403000000020004"/>
              </a:rPr>
              <a:t>pecific higher tuition rates for high cost of instruction units</a:t>
            </a:r>
          </a:p>
          <a:p>
            <a:pPr lvl="2"/>
            <a:r>
              <a:rPr lang="en-US" dirty="0"/>
              <a:t>Separates out-of-state tuition from in-state tuition and allocates separately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7ABC8-86CE-F8A0-8882-5C7F25DE5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699384"/>
            <a:ext cx="5925377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5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INDIRECT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810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How should campus-wide expenses be funded?  What level of influence do academic units have over their share of these expenses?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Through a set percentage?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Allocated in the model?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How should administrative and support units be funded?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Through a set percentage?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Allocated as expenses in the model?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Hybrid, with some costs off the top and others allocated?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If indirect costs are to be allocated, what variables should be used for each pool?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 budget model:</a:t>
            </a:r>
          </a:p>
          <a:p>
            <a:pPr lvl="2"/>
            <a:r>
              <a:rPr lang="en-US" dirty="0"/>
              <a:t>Allocates campus-wide expenses in the model</a:t>
            </a:r>
          </a:p>
          <a:p>
            <a:pPr lvl="2"/>
            <a:r>
              <a:rPr lang="en-US" dirty="0"/>
              <a:t>Allocates administrative and support unit expenses in the model</a:t>
            </a:r>
          </a:p>
          <a:p>
            <a:pPr lvl="2"/>
            <a:r>
              <a:rPr lang="en-US" dirty="0"/>
              <a:t>Has seven cost pools, each with its own variables to allocate the expenses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44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INDIRECT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4572000" cy="3858163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sz="1600" dirty="0">
                <a:latin typeface="Helvetica Neue Light" panose="02000403000000020004"/>
              </a:rPr>
              <a:t>Taking central costs off at the front-end: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Is simple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Shares increases or decreases in revenue between academic and administrative units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Can be seen as less transparent, prevents the calculation of a “unit margin”</a:t>
            </a:r>
          </a:p>
          <a:p>
            <a:pPr marL="682625" lvl="2" indent="-342900"/>
            <a:endParaRPr lang="en-US" sz="1600" dirty="0">
              <a:latin typeface="Helvetica Neue Light" panose="02000403000000020004"/>
            </a:endParaRPr>
          </a:p>
          <a:p>
            <a:pPr marL="342900" indent="-342900"/>
            <a:r>
              <a:rPr lang="en-US" sz="1600" dirty="0">
                <a:latin typeface="Helvetica Neue Light" panose="02000403000000020004"/>
              </a:rPr>
              <a:t>Allocating central costs “at the back-end” within the model: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Adds complexity to the model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Implies that academic units have control over their portion of central costs and can reduce consumption or otherwise change behavior to influence total spending</a:t>
            </a:r>
          </a:p>
          <a:p>
            <a:pPr marL="682625" lvl="2" indent="-342900"/>
            <a:r>
              <a:rPr lang="en-US" sz="1600" dirty="0">
                <a:latin typeface="Helvetica Neue Light" panose="02000403000000020004"/>
              </a:rPr>
              <a:t>Can be seen as more transparent</a:t>
            </a:r>
          </a:p>
          <a:p>
            <a:pPr marL="339725" lvl="2" indent="0">
              <a:buNone/>
            </a:pPr>
            <a:endParaRPr lang="en-US" sz="1600" dirty="0">
              <a:latin typeface="Helvetica Neue Light" panose="02000403000000020004"/>
            </a:endParaRPr>
          </a:p>
          <a:p>
            <a:pPr marL="342900" indent="-342900"/>
            <a:endParaRPr lang="en-US" sz="1600" dirty="0">
              <a:latin typeface="Helvetica Neue Light" panose="020004030000000200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13B02-7EE7-A8C5-3E41-9C3FBF301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-600" b="1"/>
          <a:stretch/>
        </p:blipFill>
        <p:spPr>
          <a:xfrm>
            <a:off x="5449456" y="1905001"/>
            <a:ext cx="6056743" cy="40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82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563D-8661-ED03-6433-19F0EE9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UNIVERSITY REVENUES (MISSION ENHANCEMENT FUND)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8A5C-B368-D09E-4468-1DD3B082A5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How should funds for units not able to cover their direct expenses be created?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How should funds for strategic initiatives be created?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Should select revenue(s) be retained or should a formula help create this?</a:t>
            </a:r>
          </a:p>
          <a:p>
            <a:pPr marL="342900" lvl="0" indent="-342900" algn="l" defTabSz="914400" rtl="0" eaLnBrk="1" latinLnBrk="0" hangingPunct="1">
              <a:buFont typeface="+mj-lt"/>
              <a:buAutoNum type="arabicPeriod"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If select revenues are retained, which ones should be considered?</a:t>
            </a:r>
          </a:p>
          <a:p>
            <a:pPr marL="342900" lvl="0" indent="-342900" algn="l" defTabSz="914400" rtl="0" eaLnBrk="1" latinLnBrk="0" hangingPunct="1">
              <a:buFont typeface="+mj-lt"/>
              <a:buAutoNum type="arabicPeriod"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If a formula/participation rate is selected, what funds should be subject or exempt from the rate? </a:t>
            </a:r>
          </a:p>
          <a:p>
            <a:pPr marL="130175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49646-307B-8ED5-694C-69DE0A3838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Current budget model:</a:t>
            </a:r>
          </a:p>
          <a:p>
            <a:pPr lvl="2"/>
            <a:r>
              <a:rPr lang="en-US" dirty="0"/>
              <a:t>Includes the Mission Enhancement Fund, which supports units that are not able to cover direct expenses as well as strategic initiatives</a:t>
            </a:r>
          </a:p>
          <a:p>
            <a:pPr lvl="2"/>
            <a:r>
              <a:rPr lang="en-US" dirty="0"/>
              <a:t>Uses a formula to create the Mission Enhancement Fund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9B322-B575-9627-08AB-B71FB5FB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09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563D-8661-ED03-6433-19F0EE9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UNIVERSITY REVENUES (MISSION ENHANCEMENT FUND)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8A5C-B368-D09E-4468-1DD3B082A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906303"/>
            <a:ext cx="2667000" cy="4037297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/>
            <a:r>
              <a:rPr lang="en-US" sz="1600" dirty="0">
                <a:latin typeface="Helvetica Neue Light" panose="02000403000000020004"/>
              </a:rPr>
              <a:t>Similar to indirect costs, the Mission Enhancement Fund can be built through assessment at the front-end or the back-end.</a:t>
            </a:r>
          </a:p>
          <a:p>
            <a:pPr marL="342900" indent="-342900"/>
            <a:r>
              <a:rPr lang="en-US" sz="1600" dirty="0">
                <a:latin typeface="Helvetica Neue Light" panose="02000403000000020004"/>
              </a:rPr>
              <a:t>The fund can be built by retaining specific revenue sources for this purpose, assessing a fee on campus revenue prior to allocating through the budget model, or through a “participation fee” within the budget model.</a:t>
            </a:r>
          </a:p>
          <a:p>
            <a:pPr marL="342900" indent="-342900"/>
            <a:endParaRPr lang="en-US" sz="1600" dirty="0">
              <a:latin typeface="Helvetica Neue Light" panose="02000403000000020004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A7DEE6A-AB2A-B072-00C7-444474ABD2E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87461770"/>
              </p:ext>
            </p:extLst>
          </p:nvPr>
        </p:nvGraphicFramePr>
        <p:xfrm>
          <a:off x="4038600" y="1906303"/>
          <a:ext cx="7772400" cy="418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3313957342"/>
                    </a:ext>
                  </a:extLst>
                </a:gridCol>
                <a:gridCol w="1834130">
                  <a:extLst>
                    <a:ext uri="{9D8B030D-6E8A-4147-A177-3AD203B41FA5}">
                      <a16:colId xmlns:a16="http://schemas.microsoft.com/office/drawing/2014/main" val="1678244469"/>
                    </a:ext>
                  </a:extLst>
                </a:gridCol>
                <a:gridCol w="2661670">
                  <a:extLst>
                    <a:ext uri="{9D8B030D-6E8A-4147-A177-3AD203B41FA5}">
                      <a16:colId xmlns:a16="http://schemas.microsoft.com/office/drawing/2014/main" val="309848901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78181998"/>
                    </a:ext>
                  </a:extLst>
                </a:gridCol>
              </a:tblGrid>
              <a:tr h="285212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 Light" panose="0200040300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Revenue Retention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Front-End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Participation Fee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867014"/>
                  </a:ext>
                </a:extLst>
              </a:tr>
              <a:tr h="684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 Neue Light" panose="02000403000000020004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Select revenues are retained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Front-end revenue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Participation fee assessed to academic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097789"/>
                  </a:ext>
                </a:extLst>
              </a:tr>
              <a:tr h="12724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 Neue Light" panose="02000403000000020004"/>
                        </a:rPr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Provides direct funding mechanism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Simple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Diversified revenue sources to build the Pool from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As academic units grow, so does the Pool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681707"/>
                  </a:ext>
                </a:extLst>
              </a:tr>
              <a:tr h="18712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 Neue Light" panose="02000403000000020004"/>
                        </a:rPr>
                        <a:t>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Future Growth opportunity of Pool often limited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Pool size can be volatile due to lack of revenue diversification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Can be seen as less transparent, prevents the calculation of a “unit margin”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Rate needs to be adjusted based on revenue trends; if revenue decreases, rate may need to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Rate needs to be adjusted based on revenue trends; if revenue decreases, rate may need to increase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Helvetica Neue Light" panose="02000403000000020004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73549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9B322-B575-9627-08AB-B71FB5FB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75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FROM SESSION #4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0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71B165-3B69-0850-A3F8-BB66FE54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1540-636C-38B4-881E-C07F08B9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7D4B2-9BB8-9C9B-6A48-86747E68B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1.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9EE6F9-A24B-323D-45EE-7304134E2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652" y="2055674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Recap from Session #3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4B16F1-9CB7-BB79-3539-197C50324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12" y="25908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2.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46BEC-C7AA-E370-9E79-64615C4DB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7649" y="2587348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Decision points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46CD17-3A5A-315D-841C-B5690A471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653" y="31242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3.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C74FE2-65FD-25D2-C749-679AE2745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47649" y="3093432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Key Messages from Session #4</a:t>
            </a:r>
          </a:p>
        </p:txBody>
      </p:sp>
    </p:spTree>
    <p:extLst>
      <p:ext uri="{BB962C8B-B14F-4D97-AF65-F5344CB8AC3E}">
        <p14:creationId xmlns:p14="http://schemas.microsoft.com/office/powerpoint/2010/main" val="2874179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429420-3D2C-DB0C-96C8-30065136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076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44525" indent="-514350">
              <a:buAutoNum type="arabicPeriod"/>
            </a:pPr>
            <a:r>
              <a:rPr lang="en-US" sz="2400" dirty="0"/>
              <a:t>Budget model needs to consider the difference in costs between different academic programs.</a:t>
            </a:r>
          </a:p>
          <a:p>
            <a:pPr marL="644525" indent="-514350">
              <a:buAutoNum type="arabicPeriod"/>
            </a:pPr>
            <a:r>
              <a:rPr lang="en-US" sz="2400" dirty="0"/>
              <a:t>Committee identified the areas for decision-making: revenue allocation, indirect costs, and university revenues/Mission Enhancement Fund </a:t>
            </a:r>
          </a:p>
          <a:p>
            <a:pPr marL="644525" indent="-514350">
              <a:buAutoNum type="arabicPeriod"/>
            </a:pPr>
            <a:r>
              <a:rPr lang="en-US" sz="2400" dirty="0"/>
              <a:t>Narrow down the types of budget model the committee wants to continue investigating</a:t>
            </a:r>
          </a:p>
          <a:p>
            <a:pPr marL="644525" indent="-514350">
              <a:buAutoNum type="arabicPeriod"/>
            </a:pPr>
            <a:endParaRPr lang="en-US" sz="2400" dirty="0"/>
          </a:p>
          <a:p>
            <a:pPr marL="644525" indent="-514350">
              <a:buAutoNum type="arabicPeriod"/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30CBF-822B-2EE7-5251-D0367908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KEY MESSAGES FROM THIS SESSION?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CAFA-C89B-DB60-E131-D52D2984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1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FROM </a:t>
            </a:r>
            <a:br>
              <a:rPr lang="en-US" dirty="0"/>
            </a:br>
            <a:r>
              <a:rPr lang="en-US" dirty="0"/>
              <a:t>SESSION #3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4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 FROM SESSION #3 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graphicFrame>
        <p:nvGraphicFramePr>
          <p:cNvPr id="3" name="Content Placeholder 1">
            <a:extLst>
              <a:ext uri="{FF2B5EF4-FFF2-40B4-BE49-F238E27FC236}">
                <a16:creationId xmlns:a16="http://schemas.microsoft.com/office/drawing/2014/main" id="{6E7268DB-1AF2-9DAC-CC7C-3FADFE30F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042048"/>
              </p:ext>
            </p:extLst>
          </p:nvPr>
        </p:nvGraphicFramePr>
        <p:xfrm>
          <a:off x="847436" y="1447800"/>
          <a:ext cx="10167598" cy="1443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759A046-2E77-C0DC-1685-9F70A82377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511355"/>
              </p:ext>
            </p:extLst>
          </p:nvPr>
        </p:nvGraphicFramePr>
        <p:xfrm>
          <a:off x="847436" y="2433075"/>
          <a:ext cx="105156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53603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 FROM SESSION #3 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6E7268DB-1AF2-9DAC-CC7C-3FADFE30F8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769541"/>
              </p:ext>
            </p:extLst>
          </p:nvPr>
        </p:nvGraphicFramePr>
        <p:xfrm>
          <a:off x="838200" y="1447800"/>
          <a:ext cx="10820400" cy="1443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ABCB317-C7A4-7340-158C-A9DFB3D666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85486"/>
              </p:ext>
            </p:extLst>
          </p:nvPr>
        </p:nvGraphicFramePr>
        <p:xfrm>
          <a:off x="838200" y="2438400"/>
          <a:ext cx="105156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800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 FROM SESSION #3 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graphicFrame>
        <p:nvGraphicFramePr>
          <p:cNvPr id="11" name="Content Placeholder 1">
            <a:extLst>
              <a:ext uri="{FF2B5EF4-FFF2-40B4-BE49-F238E27FC236}">
                <a16:creationId xmlns:a16="http://schemas.microsoft.com/office/drawing/2014/main" id="{6E7268DB-1AF2-9DAC-CC7C-3FADFE30F8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5341347"/>
              </p:ext>
            </p:extLst>
          </p:nvPr>
        </p:nvGraphicFramePr>
        <p:xfrm>
          <a:off x="839037" y="1381757"/>
          <a:ext cx="10515600" cy="1443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6961D26-C52D-9536-D16B-9361B9D01E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15218"/>
              </p:ext>
            </p:extLst>
          </p:nvPr>
        </p:nvGraphicFramePr>
        <p:xfrm>
          <a:off x="838200" y="2440709"/>
          <a:ext cx="105156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9988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 FROM SESSION #3 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61617E3-F96E-625B-4341-CFB88D6833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399959"/>
              </p:ext>
            </p:extLst>
          </p:nvPr>
        </p:nvGraphicFramePr>
        <p:xfrm>
          <a:off x="838200" y="2438400"/>
          <a:ext cx="105156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1">
            <a:extLst>
              <a:ext uri="{FF2B5EF4-FFF2-40B4-BE49-F238E27FC236}">
                <a16:creationId xmlns:a16="http://schemas.microsoft.com/office/drawing/2014/main" id="{5400DFFD-5B51-A546-084E-7011429B5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204176"/>
              </p:ext>
            </p:extLst>
          </p:nvPr>
        </p:nvGraphicFramePr>
        <p:xfrm>
          <a:off x="838200" y="1382568"/>
          <a:ext cx="106680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5637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 FROM SESSION #3 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graphicFrame>
        <p:nvGraphicFramePr>
          <p:cNvPr id="3" name="Content Placeholder 1">
            <a:extLst>
              <a:ext uri="{FF2B5EF4-FFF2-40B4-BE49-F238E27FC236}">
                <a16:creationId xmlns:a16="http://schemas.microsoft.com/office/drawing/2014/main" id="{6E7268DB-1AF2-9DAC-CC7C-3FADFE30F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3041009"/>
              </p:ext>
            </p:extLst>
          </p:nvPr>
        </p:nvGraphicFramePr>
        <p:xfrm>
          <a:off x="842818" y="1431413"/>
          <a:ext cx="97536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5165DCA-73A2-DE14-A3A9-DF36950310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175068"/>
              </p:ext>
            </p:extLst>
          </p:nvPr>
        </p:nvGraphicFramePr>
        <p:xfrm>
          <a:off x="833582" y="2433075"/>
          <a:ext cx="105156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190897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 FROM SESSION #3 HOMEWORK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graphicFrame>
        <p:nvGraphicFramePr>
          <p:cNvPr id="3" name="Content Placeholder 1">
            <a:extLst>
              <a:ext uri="{FF2B5EF4-FFF2-40B4-BE49-F238E27FC236}">
                <a16:creationId xmlns:a16="http://schemas.microsoft.com/office/drawing/2014/main" id="{6E7268DB-1AF2-9DAC-CC7C-3FADFE30F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019543"/>
              </p:ext>
            </p:extLst>
          </p:nvPr>
        </p:nvGraphicFramePr>
        <p:xfrm>
          <a:off x="838200" y="2057400"/>
          <a:ext cx="5562600" cy="403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hart 4" descr="Chart type: Clustered Column. Multiple values by 'AVERAGES'&#10;&#10;Description automatically generated">
            <a:extLst>
              <a:ext uri="{FF2B5EF4-FFF2-40B4-BE49-F238E27FC236}">
                <a16:creationId xmlns:a16="http://schemas.microsoft.com/office/drawing/2014/main" id="{9C1DC8F3-8E9B-4F95-A0F7-582F7EA43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257804"/>
              </p:ext>
            </p:extLst>
          </p:nvPr>
        </p:nvGraphicFramePr>
        <p:xfrm>
          <a:off x="6398491" y="1815089"/>
          <a:ext cx="5462588" cy="466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11817293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20764ACD-4C26-E64A-8FDA-BCC432E93A67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464A8A6D-0E2A-F34E-B763-AD640F818C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B3DEA8C7A8F44AAFC2F7C82AB6F48" ma:contentTypeVersion="6" ma:contentTypeDescription="Create a new document." ma:contentTypeScope="" ma:versionID="2e2cce4e94577f1123cb11f96482abc2">
  <xsd:schema xmlns:xsd="http://www.w3.org/2001/XMLSchema" xmlns:xs="http://www.w3.org/2001/XMLSchema" xmlns:p="http://schemas.microsoft.com/office/2006/metadata/properties" xmlns:ns2="cc6375ac-b81c-4ed8-a446-7bbf27d82636" xmlns:ns3="4de0c387-5700-4942-8622-fc245635cfa6" targetNamespace="http://schemas.microsoft.com/office/2006/metadata/properties" ma:root="true" ma:fieldsID="4df49119629e072a7a94ee192e86db3b" ns2:_="" ns3:_="">
    <xsd:import namespace="cc6375ac-b81c-4ed8-a446-7bbf27d82636"/>
    <xsd:import namespace="4de0c387-5700-4942-8622-fc245635c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375ac-b81c-4ed8-a446-7bbf27d826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0c387-5700-4942-8622-fc245635c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A31BE3-453A-468D-8A93-C17CDF838B3E}">
  <ds:schemaRefs>
    <ds:schemaRef ds:uri="http://schemas.openxmlformats.org/package/2006/metadata/core-properties"/>
    <ds:schemaRef ds:uri="4de0c387-5700-4942-8622-fc245635cfa6"/>
    <ds:schemaRef ds:uri="http://purl.org/dc/dcmitype/"/>
    <ds:schemaRef ds:uri="http://purl.org/dc/terms/"/>
    <ds:schemaRef ds:uri="cc6375ac-b81c-4ed8-a446-7bbf27d82636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E193D2E-E0B7-45D2-B277-863B7A4854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E540E5-6DCE-413F-AAC5-B5C59BF0A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6375ac-b81c-4ed8-a446-7bbf27d82636"/>
    <ds:schemaRef ds:uri="4de0c387-5700-4942-8622-fc245635c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01_CU Denver_PPT Template_Helvetica</Template>
  <TotalTime>40047</TotalTime>
  <Words>1280</Words>
  <Application>Microsoft Office PowerPoint</Application>
  <PresentationFormat>Widescreen</PresentationFormat>
  <Paragraphs>180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CU Denver Moments PPT Templates</vt:lpstr>
      <vt:lpstr>Office Theme</vt:lpstr>
      <vt:lpstr>PowerPoint Presentation</vt:lpstr>
      <vt:lpstr>AGENDA</vt:lpstr>
      <vt:lpstr>RECAP FROM  SESSION #3</vt:lpstr>
      <vt:lpstr>RESULT FROM SESSION #3 HOMEWORK</vt:lpstr>
      <vt:lpstr>RESULT FROM SESSION #3 HOMEWORK</vt:lpstr>
      <vt:lpstr>RESULT FROM SESSION #3 HOMEWORK</vt:lpstr>
      <vt:lpstr>RESULT FROM SESSION #3 HOMEWORK</vt:lpstr>
      <vt:lpstr>RESULT FROM SESSION #3 HOMEWORK</vt:lpstr>
      <vt:lpstr>RESULT FROM SESSION #3 HOMEWORK</vt:lpstr>
      <vt:lpstr>RESULT FROM SESSION #3 HOMEWORK</vt:lpstr>
      <vt:lpstr>DECISION POINTS IN AN INCENTIVE-BASED MODEL</vt:lpstr>
      <vt:lpstr>DECISION POINTS</vt:lpstr>
      <vt:lpstr>REVENUE ALLOCATIONS</vt:lpstr>
      <vt:lpstr>TYPES OF TUITION DIFFERENTIALS</vt:lpstr>
      <vt:lpstr>INDIRECT COSTS</vt:lpstr>
      <vt:lpstr>INDIRECT COSTS</vt:lpstr>
      <vt:lpstr>UNIVERSITY REVENUES (MISSION ENHANCEMENT FUND)</vt:lpstr>
      <vt:lpstr>UNIVERSITY REVENUES (MISSION ENHANCEMENT FUND)</vt:lpstr>
      <vt:lpstr>KEY MESSAGES FROM SESSION #4</vt:lpstr>
      <vt:lpstr>WHAT ARE THE KEY MESSAGES FROM THIS SESSION?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 &amp; EXAMPLE LAYOUTS</dc:title>
  <dc:creator>St Peter, Jennifer</dc:creator>
  <cp:lastModifiedBy>St Peter, Jennifer</cp:lastModifiedBy>
  <cp:revision>74</cp:revision>
  <cp:lastPrinted>2024-10-10T20:28:00Z</cp:lastPrinted>
  <dcterms:created xsi:type="dcterms:W3CDTF">2024-02-08T16:17:30Z</dcterms:created>
  <dcterms:modified xsi:type="dcterms:W3CDTF">2024-10-29T15:52:33Z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0x01010079FB3DEA8C7A8F44AAFC2F7C82AB6F48</vt:lpwstr>
  </property>
</Properties>
</file>